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6" r:id="rId3"/>
    <p:sldId id="260" r:id="rId4"/>
    <p:sldId id="263" r:id="rId5"/>
    <p:sldId id="261" r:id="rId6"/>
    <p:sldId id="262" r:id="rId7"/>
    <p:sldId id="439" r:id="rId8"/>
    <p:sldId id="440" r:id="rId9"/>
    <p:sldId id="360" r:id="rId10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主题样式 2 - 强调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18" d="100"/>
          <a:sy n="118" d="100"/>
        </p:scale>
        <p:origin x="-143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67DB96-AA3E-477F-BD02-887FF61BBF29}" type="doc">
      <dgm:prSet loTypeId="urn:microsoft.com/office/officeart/2005/8/layout/chevron2" loCatId="process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D93610C5-0650-4B17-AF97-8F8593C67293}">
      <dgm:prSet/>
      <dgm:spPr/>
      <dgm:t>
        <a:bodyPr/>
        <a:lstStyle/>
        <a:p>
          <a:pPr rtl="0"/>
          <a:r>
            <a:rPr lang="ru-RU" dirty="0" smtClean="0"/>
            <a:t>За 2023 год:</a:t>
          </a:r>
          <a:endParaRPr lang="ru-RU" dirty="0"/>
        </a:p>
      </dgm:t>
    </dgm:pt>
    <dgm:pt modelId="{8D15F909-DF0D-4A0A-960B-9A0B4BDFDD3A}" type="parTrans" cxnId="{7B48E584-60CC-494D-AD0B-C3E95C6E5913}">
      <dgm:prSet/>
      <dgm:spPr/>
      <dgm:t>
        <a:bodyPr/>
        <a:lstStyle/>
        <a:p>
          <a:endParaRPr lang="ru-RU"/>
        </a:p>
      </dgm:t>
    </dgm:pt>
    <dgm:pt modelId="{A5287DED-EDCC-4BA3-929B-DD7710FE9E53}" type="sibTrans" cxnId="{7B48E584-60CC-494D-AD0B-C3E95C6E5913}">
      <dgm:prSet/>
      <dgm:spPr/>
      <dgm:t>
        <a:bodyPr/>
        <a:lstStyle/>
        <a:p>
          <a:endParaRPr lang="ru-RU"/>
        </a:p>
      </dgm:t>
    </dgm:pt>
    <dgm:pt modelId="{5546895B-B484-4544-9637-21564291A60F}">
      <dgm:prSet phldr="0" custT="1"/>
      <dgm:spPr/>
      <dgm:t>
        <a:bodyPr vert="horz" wrap="square"/>
        <a:lstStyle/>
        <a:p>
          <a:pPr rtl="0"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ru-RU" sz="3600" b="1" dirty="0" smtClean="0"/>
            <a:t>подключено 196 учреждений </a:t>
          </a:r>
          <a:r>
            <a:rPr lang="ru-RU" sz="3600" b="0" dirty="0" smtClean="0"/>
            <a:t>(</a:t>
          </a:r>
          <a:r>
            <a:rPr lang="ru-RU" sz="3600" b="0" i="1" dirty="0" smtClean="0"/>
            <a:t>из 276</a:t>
          </a:r>
          <a:r>
            <a:rPr lang="ru-RU" sz="3600" b="0" dirty="0" smtClean="0"/>
            <a:t>)</a:t>
          </a:r>
          <a:r>
            <a:rPr lang="ru-RU" sz="3600" b="1" dirty="0" smtClean="0"/>
            <a:t>;</a:t>
          </a:r>
          <a:endParaRPr lang="ru-RU" sz="3600" b="1" dirty="0"/>
        </a:p>
      </dgm:t>
    </dgm:pt>
    <dgm:pt modelId="{8AA31C85-98AD-4DF3-9422-F8CFB8B77819}" type="parTrans" cxnId="{984128D4-9228-4542-A9C3-672DD923FC3B}">
      <dgm:prSet/>
      <dgm:spPr/>
      <dgm:t>
        <a:bodyPr/>
        <a:lstStyle/>
        <a:p>
          <a:endParaRPr lang="ru-RU"/>
        </a:p>
      </dgm:t>
    </dgm:pt>
    <dgm:pt modelId="{789A4E44-4969-44F6-BFDC-25D3B636A738}" type="sibTrans" cxnId="{984128D4-9228-4542-A9C3-672DD923FC3B}">
      <dgm:prSet/>
      <dgm:spPr/>
      <dgm:t>
        <a:bodyPr/>
        <a:lstStyle/>
        <a:p>
          <a:endParaRPr lang="ru-RU"/>
        </a:p>
      </dgm:t>
    </dgm:pt>
    <dgm:pt modelId="{A29EBB63-F12D-4778-ACAB-9365C6FF77F4}">
      <dgm:prSet phldr="0" custT="1"/>
      <dgm:spPr/>
      <dgm:t>
        <a:bodyPr vert="horz" wrap="square"/>
        <a:lstStyle/>
        <a:p>
          <a:pPr rtl="0"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ru-RU" sz="3600" b="1" dirty="0" smtClean="0"/>
            <a:t>выдано карт </a:t>
          </a:r>
          <a:r>
            <a:rPr lang="ru-RU" sz="3600" b="1" dirty="0" smtClean="0">
              <a:solidFill>
                <a:schemeClr val="tx1"/>
              </a:solidFill>
            </a:rPr>
            <a:t>117 776 шт.- 88% </a:t>
          </a:r>
          <a:r>
            <a:rPr lang="ru-RU" sz="3600" b="0" dirty="0" smtClean="0">
              <a:solidFill>
                <a:schemeClr val="tx1"/>
              </a:solidFill>
            </a:rPr>
            <a:t>(</a:t>
          </a:r>
          <a:r>
            <a:rPr lang="ru-RU" sz="3600" b="0" i="1" dirty="0" smtClean="0"/>
            <a:t>всего 134 402</a:t>
          </a:r>
          <a:r>
            <a:rPr lang="ru-RU" sz="3600" b="0" dirty="0" smtClean="0"/>
            <a:t>)</a:t>
          </a:r>
          <a:r>
            <a:rPr lang="ru-RU" sz="3600" b="1" dirty="0" smtClean="0"/>
            <a:t>;</a:t>
          </a:r>
          <a:endParaRPr lang="ru-RU" sz="3600" b="1" dirty="0"/>
        </a:p>
      </dgm:t>
    </dgm:pt>
    <dgm:pt modelId="{14CDEE6F-0C2E-4072-AC74-324D7F04032F}" type="parTrans" cxnId="{097BAC8F-DDB1-4362-BCE9-561666927D31}">
      <dgm:prSet/>
      <dgm:spPr/>
      <dgm:t>
        <a:bodyPr/>
        <a:lstStyle/>
        <a:p>
          <a:endParaRPr lang="ru-RU"/>
        </a:p>
      </dgm:t>
    </dgm:pt>
    <dgm:pt modelId="{7B8D9CF9-913D-4CD3-849A-F79A64ECF848}" type="sibTrans" cxnId="{097BAC8F-DDB1-4362-BCE9-561666927D31}">
      <dgm:prSet/>
      <dgm:spPr/>
      <dgm:t>
        <a:bodyPr/>
        <a:lstStyle/>
        <a:p>
          <a:endParaRPr lang="ru-RU"/>
        </a:p>
      </dgm:t>
    </dgm:pt>
    <dgm:pt modelId="{203B8F9F-3340-4D7F-8EF2-9CA6F2661456}">
      <dgm:prSet phldr="0" custT="1"/>
      <dgm:spPr/>
      <dgm:t>
        <a:bodyPr vert="horz" wrap="square"/>
        <a:lstStyle/>
        <a:p>
          <a:pPr rtl="0"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endParaRPr lang="ru-RU" sz="2400" b="1" dirty="0"/>
        </a:p>
      </dgm:t>
    </dgm:pt>
    <dgm:pt modelId="{6FAC3BEF-DB74-4FED-AF26-76CFE0404CF6}" type="parTrans" cxnId="{E0F74A9E-2FFD-4CF0-887D-D6EBE6449CA1}">
      <dgm:prSet/>
      <dgm:spPr/>
      <dgm:t>
        <a:bodyPr/>
        <a:lstStyle/>
        <a:p>
          <a:endParaRPr lang="ru-RU"/>
        </a:p>
      </dgm:t>
    </dgm:pt>
    <dgm:pt modelId="{E1345CB0-B966-4B9D-AED0-D62ADC01341E}" type="sibTrans" cxnId="{E0F74A9E-2FFD-4CF0-887D-D6EBE6449CA1}">
      <dgm:prSet/>
      <dgm:spPr/>
      <dgm:t>
        <a:bodyPr/>
        <a:lstStyle/>
        <a:p>
          <a:endParaRPr lang="ru-RU"/>
        </a:p>
      </dgm:t>
    </dgm:pt>
    <dgm:pt modelId="{C39B34E9-18E9-4ED9-AE98-9912B9DBE2F2}" type="pres">
      <dgm:prSet presAssocID="{C767DB96-AA3E-477F-BD02-887FF61BBF2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7087FF-77F6-4F66-B4B3-6E00028F720C}" type="pres">
      <dgm:prSet presAssocID="{D93610C5-0650-4B17-AF97-8F8593C67293}" presName="composite" presStyleCnt="0"/>
      <dgm:spPr/>
    </dgm:pt>
    <dgm:pt modelId="{8F2EF685-68D5-4179-81DB-154265994321}" type="pres">
      <dgm:prSet presAssocID="{D93610C5-0650-4B17-AF97-8F8593C67293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F8E2C2-FA38-4B5A-9F72-CAFDF6EA3E59}" type="pres">
      <dgm:prSet presAssocID="{D93610C5-0650-4B17-AF97-8F8593C67293}" presName="descendantText" presStyleLbl="alignAcc1" presStyleIdx="0" presStyleCnt="1" custScaleY="200317" custLinFactNeighborX="2308" custLinFactNeighborY="-98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E54B29-45E3-4372-B173-8FDF92AE01C2}" type="presOf" srcId="{D93610C5-0650-4B17-AF97-8F8593C67293}" destId="{8F2EF685-68D5-4179-81DB-154265994321}" srcOrd="0" destOrd="0" presId="urn:microsoft.com/office/officeart/2005/8/layout/chevron2"/>
    <dgm:cxn modelId="{EBACC3A4-82D6-4529-90C8-FA8650CC0EC1}" type="presOf" srcId="{C767DB96-AA3E-477F-BD02-887FF61BBF29}" destId="{C39B34E9-18E9-4ED9-AE98-9912B9DBE2F2}" srcOrd="0" destOrd="0" presId="urn:microsoft.com/office/officeart/2005/8/layout/chevron2"/>
    <dgm:cxn modelId="{097BAC8F-DDB1-4362-BCE9-561666927D31}" srcId="{D93610C5-0650-4B17-AF97-8F8593C67293}" destId="{A29EBB63-F12D-4778-ACAB-9365C6FF77F4}" srcOrd="1" destOrd="0" parTransId="{14CDEE6F-0C2E-4072-AC74-324D7F04032F}" sibTransId="{7B8D9CF9-913D-4CD3-849A-F79A64ECF848}"/>
    <dgm:cxn modelId="{7B48E584-60CC-494D-AD0B-C3E95C6E5913}" srcId="{C767DB96-AA3E-477F-BD02-887FF61BBF29}" destId="{D93610C5-0650-4B17-AF97-8F8593C67293}" srcOrd="0" destOrd="0" parTransId="{8D15F909-DF0D-4A0A-960B-9A0B4BDFDD3A}" sibTransId="{A5287DED-EDCC-4BA3-929B-DD7710FE9E53}"/>
    <dgm:cxn modelId="{DDD37914-DADB-4378-A0D9-2C0FD8512391}" type="presOf" srcId="{203B8F9F-3340-4D7F-8EF2-9CA6F2661456}" destId="{4DF8E2C2-FA38-4B5A-9F72-CAFDF6EA3E59}" srcOrd="0" destOrd="2" presId="urn:microsoft.com/office/officeart/2005/8/layout/chevron2"/>
    <dgm:cxn modelId="{E0F74A9E-2FFD-4CF0-887D-D6EBE6449CA1}" srcId="{D93610C5-0650-4B17-AF97-8F8593C67293}" destId="{203B8F9F-3340-4D7F-8EF2-9CA6F2661456}" srcOrd="2" destOrd="0" parTransId="{6FAC3BEF-DB74-4FED-AF26-76CFE0404CF6}" sibTransId="{E1345CB0-B966-4B9D-AED0-D62ADC01341E}"/>
    <dgm:cxn modelId="{25AD607C-1913-4B25-AF72-8214A2E42772}" type="presOf" srcId="{5546895B-B484-4544-9637-21564291A60F}" destId="{4DF8E2C2-FA38-4B5A-9F72-CAFDF6EA3E59}" srcOrd="0" destOrd="0" presId="urn:microsoft.com/office/officeart/2005/8/layout/chevron2"/>
    <dgm:cxn modelId="{6DE40D6C-9313-4C4D-A7CF-7D38DF76338A}" type="presOf" srcId="{A29EBB63-F12D-4778-ACAB-9365C6FF77F4}" destId="{4DF8E2C2-FA38-4B5A-9F72-CAFDF6EA3E59}" srcOrd="0" destOrd="1" presId="urn:microsoft.com/office/officeart/2005/8/layout/chevron2"/>
    <dgm:cxn modelId="{984128D4-9228-4542-A9C3-672DD923FC3B}" srcId="{D93610C5-0650-4B17-AF97-8F8593C67293}" destId="{5546895B-B484-4544-9637-21564291A60F}" srcOrd="0" destOrd="0" parTransId="{8AA31C85-98AD-4DF3-9422-F8CFB8B77819}" sibTransId="{789A4E44-4969-44F6-BFDC-25D3B636A738}"/>
    <dgm:cxn modelId="{C73313EA-55DA-44C8-ADAF-8519D46C4F76}" type="presParOf" srcId="{C39B34E9-18E9-4ED9-AE98-9912B9DBE2F2}" destId="{6C7087FF-77F6-4F66-B4B3-6E00028F720C}" srcOrd="0" destOrd="0" presId="urn:microsoft.com/office/officeart/2005/8/layout/chevron2"/>
    <dgm:cxn modelId="{55F55518-2407-414D-B123-88197E29C0F7}" type="presParOf" srcId="{6C7087FF-77F6-4F66-B4B3-6E00028F720C}" destId="{8F2EF685-68D5-4179-81DB-154265994321}" srcOrd="0" destOrd="0" presId="urn:microsoft.com/office/officeart/2005/8/layout/chevron2"/>
    <dgm:cxn modelId="{0F8954ED-4799-4EC6-A379-94E5E94E6581}" type="presParOf" srcId="{6C7087FF-77F6-4F66-B4B3-6E00028F720C}" destId="{4DF8E2C2-FA38-4B5A-9F72-CAFDF6EA3E5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2EF685-68D5-4179-81DB-154265994321}">
      <dsp:nvSpPr>
        <dsp:cNvPr id="0" name=""/>
        <dsp:cNvSpPr/>
      </dsp:nvSpPr>
      <dsp:spPr>
        <a:xfrm rot="5400000">
          <a:off x="-511322" y="1625583"/>
          <a:ext cx="3408819" cy="23861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За 2023 год:</a:t>
          </a:r>
          <a:endParaRPr lang="ru-RU" sz="3600" kern="1200" dirty="0"/>
        </a:p>
      </dsp:txBody>
      <dsp:txXfrm rot="-5400000">
        <a:off x="2" y="2307347"/>
        <a:ext cx="2386173" cy="1022646"/>
      </dsp:txXfrm>
    </dsp:sp>
    <dsp:sp modelId="{4DF8E2C2-FA38-4B5A-9F72-CAFDF6EA3E59}">
      <dsp:nvSpPr>
        <dsp:cNvPr id="0" name=""/>
        <dsp:cNvSpPr/>
      </dsp:nvSpPr>
      <dsp:spPr>
        <a:xfrm rot="5400000">
          <a:off x="3088642" y="-702468"/>
          <a:ext cx="4438489" cy="58434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/>
            <a:t>подключено 196 учреждений </a:t>
          </a:r>
          <a:r>
            <a:rPr lang="ru-RU" sz="3600" b="0" kern="1200" dirty="0" smtClean="0"/>
            <a:t>(</a:t>
          </a:r>
          <a:r>
            <a:rPr lang="ru-RU" sz="3600" b="0" i="1" kern="1200" dirty="0" smtClean="0"/>
            <a:t>из 276</a:t>
          </a:r>
          <a:r>
            <a:rPr lang="ru-RU" sz="3600" b="0" kern="1200" dirty="0" smtClean="0"/>
            <a:t>)</a:t>
          </a:r>
          <a:r>
            <a:rPr lang="ru-RU" sz="3600" b="1" kern="1200" dirty="0" smtClean="0"/>
            <a:t>;</a:t>
          </a:r>
          <a:endParaRPr lang="ru-RU" sz="3600" b="1" kern="1200" dirty="0"/>
        </a:p>
        <a:p>
          <a:pPr marL="285750" lvl="1" indent="-285750" algn="l" defTabSz="16002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/>
            <a:t>выдано карт </a:t>
          </a:r>
          <a:r>
            <a:rPr lang="ru-RU" sz="3600" b="1" kern="1200" dirty="0" smtClean="0">
              <a:solidFill>
                <a:schemeClr val="tx1"/>
              </a:solidFill>
            </a:rPr>
            <a:t>117 776 шт.- 88% </a:t>
          </a:r>
          <a:r>
            <a:rPr lang="ru-RU" sz="3600" b="0" kern="1200" dirty="0" smtClean="0">
              <a:solidFill>
                <a:schemeClr val="tx1"/>
              </a:solidFill>
            </a:rPr>
            <a:t>(</a:t>
          </a:r>
          <a:r>
            <a:rPr lang="ru-RU" sz="3600" b="0" i="1" kern="1200" dirty="0" smtClean="0"/>
            <a:t>всего 134 402</a:t>
          </a:r>
          <a:r>
            <a:rPr lang="ru-RU" sz="3600" b="0" kern="1200" dirty="0" smtClean="0"/>
            <a:t>)</a:t>
          </a:r>
          <a:r>
            <a:rPr lang="ru-RU" sz="3600" b="1" kern="1200" dirty="0" smtClean="0"/>
            <a:t>;</a:t>
          </a:r>
          <a:endParaRPr lang="ru-RU" sz="3600" b="1" kern="1200" dirty="0"/>
        </a:p>
        <a:p>
          <a:pPr marL="228600" lvl="1" indent="-228600" algn="l" defTabSz="10668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400" b="1" kern="1200" dirty="0"/>
        </a:p>
      </dsp:txBody>
      <dsp:txXfrm rot="-5400000">
        <a:off x="2386174" y="216669"/>
        <a:ext cx="5626757" cy="40051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C27086-39E1-4562-81F3-713F8A5C29FA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Calibri" panose="020F0502020204030204" pitchFamily="34" charset="0"/>
              </a:rPr>
              <a:t>‹#›</a:t>
            </a:fld>
            <a:endParaRPr lang="ru-RU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C27086-39E1-4562-81F3-713F8A5C29FA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Calibri" panose="020F0502020204030204" pitchFamily="34" charset="0"/>
              </a:rPr>
              <a:t>‹#›</a:t>
            </a:fld>
            <a:endParaRPr lang="ru-RU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C27086-39E1-4562-81F3-713F8A5C29FA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Calibri" panose="020F0502020204030204" pitchFamily="34" charset="0"/>
              </a:rPr>
              <a:t>‹#›</a:t>
            </a:fld>
            <a:endParaRPr lang="ru-RU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143000" y="1122363"/>
            <a:ext cx="6858001" cy="2387600"/>
          </a:xfrm>
        </p:spPr>
        <p:txBody>
          <a:bodyPr anchor="b"/>
          <a:lstStyle>
            <a:lvl1pPr algn="ctr">
              <a:defRPr sz="2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143000" y="3602038"/>
            <a:ext cx="6858001" cy="1655762"/>
          </a:xfrm>
        </p:spPr>
        <p:txBody>
          <a:bodyPr/>
          <a:lstStyle>
            <a:lvl1pPr marL="0" indent="0" algn="ctr">
              <a:buNone/>
              <a:defRPr sz="1000"/>
            </a:lvl1pPr>
            <a:lvl2pPr marL="191770" indent="0" algn="ctr">
              <a:buNone/>
              <a:defRPr sz="800"/>
            </a:lvl2pPr>
            <a:lvl3pPr marL="384175" indent="0" algn="ctr">
              <a:buNone/>
              <a:defRPr sz="800"/>
            </a:lvl3pPr>
            <a:lvl4pPr marL="575945" indent="0" algn="ctr">
              <a:buNone/>
              <a:defRPr sz="700"/>
            </a:lvl4pPr>
            <a:lvl5pPr marL="768350" indent="0" algn="ctr">
              <a:buNone/>
              <a:defRPr sz="700"/>
            </a:lvl5pPr>
            <a:lvl6pPr marL="960120" indent="0" algn="ctr">
              <a:buNone/>
              <a:defRPr sz="700"/>
            </a:lvl6pPr>
            <a:lvl7pPr marL="1151890" indent="0" algn="ctr">
              <a:buNone/>
              <a:defRPr sz="700"/>
            </a:lvl7pPr>
            <a:lvl8pPr marL="1344295" indent="0" algn="ctr">
              <a:buNone/>
              <a:defRPr sz="700"/>
            </a:lvl8pPr>
            <a:lvl9pPr marL="1536065" indent="0" algn="ctr">
              <a:buNone/>
              <a:defRPr sz="7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5DD2378-B33B-43D4-82D4-256E8DE4A9BE}" type="datetimeFigureOut">
              <a:rPr kumimoji="0" lang="ru-RU" sz="5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/>
          <a:p>
            <a:pPr algn="r">
              <a:buNone/>
            </a:pPr>
            <a:fld id="{9A0DB2DC-4C9A-4742-B13C-FB6460FD3503}" type="slidenum">
              <a:rPr lang="ru-RU" dirty="0">
                <a:cs typeface="Arial" panose="020B0604020202020204" pitchFamily="34" charset="0"/>
              </a:rPr>
              <a:t>‹#›</a:t>
            </a:fld>
            <a:endParaRPr lang="ru-RU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06CEC8D-667A-4E66-AB5D-087D7B9365EF}" type="datetimeFigureOut">
              <a:rPr kumimoji="0" lang="ru-RU" sz="5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/>
          <a:p>
            <a:pPr algn="r">
              <a:buNone/>
            </a:pPr>
            <a:fld id="{9A0DB2DC-4C9A-4742-B13C-FB6460FD3503}" type="slidenum">
              <a:rPr lang="ru-RU" dirty="0">
                <a:cs typeface="Arial" panose="020B0604020202020204" pitchFamily="34" charset="0"/>
              </a:rPr>
              <a:t>‹#›</a:t>
            </a:fld>
            <a:endParaRPr lang="ru-RU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623888" y="1709740"/>
            <a:ext cx="7886700" cy="2852737"/>
          </a:xfrm>
        </p:spPr>
        <p:txBody>
          <a:bodyPr anchor="b"/>
          <a:lstStyle>
            <a:lvl1pPr>
              <a:defRPr sz="2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19177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38417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575945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76835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96012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15189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344295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536065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E7B5E6A-5D4D-45DE-8F51-23082C98C280}" type="datetimeFigureOut">
              <a:rPr kumimoji="0" lang="ru-RU" sz="5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/>
          <a:p>
            <a:pPr algn="r">
              <a:buNone/>
            </a:pPr>
            <a:fld id="{9A0DB2DC-4C9A-4742-B13C-FB6460FD3503}" type="slidenum">
              <a:rPr lang="ru-RU" dirty="0">
                <a:cs typeface="Arial" panose="020B0604020202020204" pitchFamily="34" charset="0"/>
              </a:rPr>
              <a:t>‹#›</a:t>
            </a:fld>
            <a:endParaRPr lang="ru-RU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Объект 2"/>
          <p:cNvSpPr>
            <a:spLocks noGrp="1"/>
          </p:cNvSpPr>
          <p:nvPr>
            <p:ph sz="half" idx="1"/>
          </p:nvPr>
        </p:nvSpPr>
        <p:spPr bwMode="auto">
          <a:xfrm>
            <a:off x="628651" y="1825625"/>
            <a:ext cx="3886201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 bwMode="auto">
          <a:xfrm>
            <a:off x="4629150" y="1825625"/>
            <a:ext cx="3886201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AD3E4C1-41DC-4C28-A701-27CBD5A192A6}" type="datetimeFigureOut">
              <a:rPr kumimoji="0" lang="ru-RU" sz="5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/>
          <a:p>
            <a:pPr algn="r">
              <a:buNone/>
            </a:pPr>
            <a:fld id="{9A0DB2DC-4C9A-4742-B13C-FB6460FD3503}" type="slidenum">
              <a:rPr lang="ru-RU" dirty="0">
                <a:cs typeface="Arial" panose="020B0604020202020204" pitchFamily="34" charset="0"/>
              </a:rPr>
              <a:t>‹#›</a:t>
            </a:fld>
            <a:endParaRPr lang="ru-RU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91770" indent="0">
              <a:buNone/>
              <a:defRPr sz="800" b="1"/>
            </a:lvl2pPr>
            <a:lvl3pPr marL="384175" indent="0">
              <a:buNone/>
              <a:defRPr sz="800" b="1"/>
            </a:lvl3pPr>
            <a:lvl4pPr marL="575945" indent="0">
              <a:buNone/>
              <a:defRPr sz="700" b="1"/>
            </a:lvl4pPr>
            <a:lvl5pPr marL="768350" indent="0">
              <a:buNone/>
              <a:defRPr sz="700" b="1"/>
            </a:lvl5pPr>
            <a:lvl6pPr marL="960120" indent="0">
              <a:buNone/>
              <a:defRPr sz="700" b="1"/>
            </a:lvl6pPr>
            <a:lvl7pPr marL="1151890" indent="0">
              <a:buNone/>
              <a:defRPr sz="700" b="1"/>
            </a:lvl7pPr>
            <a:lvl8pPr marL="1344295" indent="0">
              <a:buNone/>
              <a:defRPr sz="700" b="1"/>
            </a:lvl8pPr>
            <a:lvl9pPr marL="1536065" indent="0">
              <a:buNone/>
              <a:defRPr sz="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 bwMode="auto">
          <a:xfrm>
            <a:off x="629842" y="2505074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29150" y="1681163"/>
            <a:ext cx="3887392" cy="823912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91770" indent="0">
              <a:buNone/>
              <a:defRPr sz="800" b="1"/>
            </a:lvl2pPr>
            <a:lvl3pPr marL="384175" indent="0">
              <a:buNone/>
              <a:defRPr sz="800" b="1"/>
            </a:lvl3pPr>
            <a:lvl4pPr marL="575945" indent="0">
              <a:buNone/>
              <a:defRPr sz="700" b="1"/>
            </a:lvl4pPr>
            <a:lvl5pPr marL="768350" indent="0">
              <a:buNone/>
              <a:defRPr sz="700" b="1"/>
            </a:lvl5pPr>
            <a:lvl6pPr marL="960120" indent="0">
              <a:buNone/>
              <a:defRPr sz="700" b="1"/>
            </a:lvl6pPr>
            <a:lvl7pPr marL="1151890" indent="0">
              <a:buNone/>
              <a:defRPr sz="700" b="1"/>
            </a:lvl7pPr>
            <a:lvl8pPr marL="1344295" indent="0">
              <a:buNone/>
              <a:defRPr sz="700" b="1"/>
            </a:lvl8pPr>
            <a:lvl9pPr marL="1536065" indent="0">
              <a:buNone/>
              <a:defRPr sz="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Объект 5"/>
          <p:cNvSpPr>
            <a:spLocks noGrp="1"/>
          </p:cNvSpPr>
          <p:nvPr>
            <p:ph sz="quarter" idx="4"/>
          </p:nvPr>
        </p:nvSpPr>
        <p:spPr bwMode="auto">
          <a:xfrm>
            <a:off x="4629150" y="2505074"/>
            <a:ext cx="388739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" name="Дата 6"/>
          <p:cNvSpPr>
            <a:spLocks noGrp="1"/>
          </p:cNvSpPr>
          <p:nvPr>
            <p:ph type="dt" sz="half" idx="1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2A04061-EA12-45C8-93F5-2FAB75249B17}" type="datetimeFigureOut">
              <a:rPr kumimoji="0" lang="ru-RU" sz="5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Нижний колонтитул 7"/>
          <p:cNvSpPr>
            <a:spLocks noGrp="1"/>
          </p:cNvSpPr>
          <p:nvPr>
            <p:ph type="ftr" sz="quarter" idx="1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/>
          <a:p>
            <a:pPr algn="r">
              <a:buNone/>
            </a:pPr>
            <a:fld id="{9A0DB2DC-4C9A-4742-B13C-FB6460FD3503}" type="slidenum">
              <a:rPr lang="ru-RU" dirty="0">
                <a:cs typeface="Arial" panose="020B0604020202020204" pitchFamily="34" charset="0"/>
              </a:rPr>
              <a:t>‹#›</a:t>
            </a:fld>
            <a:endParaRPr lang="ru-RU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7" name="Дата 2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F8B0AF2-E35C-4939-BBCA-39394CED1388}" type="datetimeFigureOut">
              <a:rPr kumimoji="0" lang="ru-RU" sz="5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/>
          <a:p>
            <a:pPr algn="r">
              <a:buNone/>
            </a:pPr>
            <a:fld id="{9A0DB2DC-4C9A-4742-B13C-FB6460FD3503}" type="slidenum">
              <a:rPr lang="ru-RU" dirty="0">
                <a:cs typeface="Arial" panose="020B0604020202020204" pitchFamily="34" charset="0"/>
              </a:rPr>
              <a:t>‹#›</a:t>
            </a:fld>
            <a:endParaRPr lang="ru-RU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Дата 1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9F238BA-468E-4F0B-8FFC-F6605EA4E4C5}" type="datetimeFigureOut">
              <a:rPr kumimoji="0" lang="ru-RU" sz="5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/>
          <a:p>
            <a:pPr algn="r">
              <a:buNone/>
            </a:pPr>
            <a:fld id="{9A0DB2DC-4C9A-4742-B13C-FB6460FD3503}" type="slidenum">
              <a:rPr lang="ru-RU" dirty="0">
                <a:cs typeface="Arial" panose="020B0604020202020204" pitchFamily="34" charset="0"/>
              </a:rPr>
              <a:t>‹#›</a:t>
            </a:fld>
            <a:endParaRPr lang="ru-RU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629842" y="457200"/>
            <a:ext cx="2949177" cy="1600200"/>
          </a:xfrm>
        </p:spPr>
        <p:txBody>
          <a:bodyPr anchor="b"/>
          <a:lstStyle>
            <a:lvl1pPr>
              <a:defRPr sz="13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 bwMode="auto">
          <a:xfrm>
            <a:off x="3887392" y="987426"/>
            <a:ext cx="4629149" cy="4873625"/>
          </a:xfrm>
        </p:spPr>
        <p:txBody>
          <a:bodyPr/>
          <a:lstStyle>
            <a:lvl1pPr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29842" y="2057400"/>
            <a:ext cx="2949177" cy="3811588"/>
          </a:xfrm>
        </p:spPr>
        <p:txBody>
          <a:bodyPr/>
          <a:lstStyle>
            <a:lvl1pPr marL="0" indent="0">
              <a:buNone/>
              <a:defRPr sz="700"/>
            </a:lvl1pPr>
            <a:lvl2pPr marL="191770" indent="0">
              <a:buNone/>
              <a:defRPr sz="600"/>
            </a:lvl2pPr>
            <a:lvl3pPr marL="384175" indent="0">
              <a:buNone/>
              <a:defRPr sz="500"/>
            </a:lvl3pPr>
            <a:lvl4pPr marL="575945" indent="0">
              <a:buNone/>
              <a:defRPr sz="400"/>
            </a:lvl4pPr>
            <a:lvl5pPr marL="768350" indent="0">
              <a:buNone/>
              <a:defRPr sz="400"/>
            </a:lvl5pPr>
            <a:lvl6pPr marL="960120" indent="0">
              <a:buNone/>
              <a:defRPr sz="400"/>
            </a:lvl6pPr>
            <a:lvl7pPr marL="1151890" indent="0">
              <a:buNone/>
              <a:defRPr sz="400"/>
            </a:lvl7pPr>
            <a:lvl8pPr marL="1344295" indent="0">
              <a:buNone/>
              <a:defRPr sz="400"/>
            </a:lvl8pPr>
            <a:lvl9pPr marL="1536065" indent="0">
              <a:buNone/>
              <a:defRPr sz="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83A5880-35DE-497E-AE7E-8E4F766B14F7}" type="datetimeFigureOut">
              <a:rPr kumimoji="0" lang="ru-RU" sz="5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/>
          <a:p>
            <a:pPr algn="r">
              <a:buNone/>
            </a:pPr>
            <a:fld id="{9A0DB2DC-4C9A-4742-B13C-FB6460FD3503}" type="slidenum">
              <a:rPr lang="ru-RU" dirty="0">
                <a:cs typeface="Arial" panose="020B0604020202020204" pitchFamily="34" charset="0"/>
              </a:rPr>
              <a:t>‹#›</a:t>
            </a:fld>
            <a:endParaRPr lang="ru-RU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C27086-39E1-4562-81F3-713F8A5C29FA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Calibri" panose="020F0502020204030204" pitchFamily="34" charset="0"/>
              </a:rPr>
              <a:t>‹#›</a:t>
            </a:fld>
            <a:endParaRPr lang="ru-RU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629842" y="457200"/>
            <a:ext cx="2949177" cy="1600200"/>
          </a:xfrm>
        </p:spPr>
        <p:txBody>
          <a:bodyPr anchor="b"/>
          <a:lstStyle>
            <a:lvl1pPr>
              <a:defRPr sz="13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" name="Рисунок 2"/>
          <p:cNvSpPr>
            <a:spLocks noGrp="1"/>
          </p:cNvSpPr>
          <p:nvPr>
            <p:ph type="pic" idx="1"/>
          </p:nvPr>
        </p:nvSpPr>
        <p:spPr bwMode="auto">
          <a:xfrm>
            <a:off x="3887392" y="987426"/>
            <a:ext cx="4629149" cy="4873625"/>
          </a:xfrm>
        </p:spPr>
        <p:txBody>
          <a:bodyPr vert="horz" wrap="square" lIns="38405" tIns="19202" rIns="38405" bIns="19202" numCol="1" rtlCol="0" anchor="t" anchorCtr="0" compatLnSpc="1">
            <a:normAutofit/>
          </a:bodyPr>
          <a:lstStyle>
            <a:lvl1pPr marL="0" indent="0">
              <a:buNone/>
              <a:defRPr sz="1300"/>
            </a:lvl1pPr>
            <a:lvl2pPr marL="191770" indent="0">
              <a:buNone/>
              <a:defRPr sz="1200"/>
            </a:lvl2pPr>
            <a:lvl3pPr marL="384175" indent="0">
              <a:buNone/>
              <a:defRPr sz="1000"/>
            </a:lvl3pPr>
            <a:lvl4pPr marL="575945" indent="0">
              <a:buNone/>
              <a:defRPr sz="800"/>
            </a:lvl4pPr>
            <a:lvl5pPr marL="768350" indent="0">
              <a:buNone/>
              <a:defRPr sz="800"/>
            </a:lvl5pPr>
            <a:lvl6pPr marL="960120" indent="0">
              <a:buNone/>
              <a:defRPr sz="800"/>
            </a:lvl6pPr>
            <a:lvl7pPr marL="1151890" indent="0">
              <a:buNone/>
              <a:defRPr sz="800"/>
            </a:lvl7pPr>
            <a:lvl8pPr marL="1344295" indent="0">
              <a:buNone/>
              <a:defRPr sz="800"/>
            </a:lvl8pPr>
            <a:lvl9pPr marL="1536065" indent="0">
              <a:buNone/>
              <a:defRPr sz="800"/>
            </a:lvl9pPr>
          </a:lstStyle>
          <a:p>
            <a:pPr marL="0" marR="0" lvl="0" indent="0" algn="l" defTabSz="382905" rtl="0" eaLnBrk="0" fontAlgn="base" latinLnBrk="0" hangingPunct="0">
              <a:lnSpc>
                <a:spcPct val="90000"/>
              </a:lnSpc>
              <a:spcBef>
                <a:spcPts val="42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13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29842" y="2057400"/>
            <a:ext cx="2949177" cy="3811588"/>
          </a:xfrm>
        </p:spPr>
        <p:txBody>
          <a:bodyPr/>
          <a:lstStyle>
            <a:lvl1pPr marL="0" indent="0">
              <a:buNone/>
              <a:defRPr sz="700"/>
            </a:lvl1pPr>
            <a:lvl2pPr marL="191770" indent="0">
              <a:buNone/>
              <a:defRPr sz="600"/>
            </a:lvl2pPr>
            <a:lvl3pPr marL="384175" indent="0">
              <a:buNone/>
              <a:defRPr sz="500"/>
            </a:lvl3pPr>
            <a:lvl4pPr marL="575945" indent="0">
              <a:buNone/>
              <a:defRPr sz="400"/>
            </a:lvl4pPr>
            <a:lvl5pPr marL="768350" indent="0">
              <a:buNone/>
              <a:defRPr sz="400"/>
            </a:lvl5pPr>
            <a:lvl6pPr marL="960120" indent="0">
              <a:buNone/>
              <a:defRPr sz="400"/>
            </a:lvl6pPr>
            <a:lvl7pPr marL="1151890" indent="0">
              <a:buNone/>
              <a:defRPr sz="400"/>
            </a:lvl7pPr>
            <a:lvl8pPr marL="1344295" indent="0">
              <a:buNone/>
              <a:defRPr sz="400"/>
            </a:lvl8pPr>
            <a:lvl9pPr marL="1536065" indent="0">
              <a:buNone/>
              <a:defRPr sz="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98DE528-37C7-4B5F-AED2-B3017E0B9A15}" type="datetimeFigureOut">
              <a:rPr kumimoji="0" lang="ru-RU" sz="5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/>
          <a:p>
            <a:pPr algn="r">
              <a:buNone/>
            </a:pPr>
            <a:fld id="{9A0DB2DC-4C9A-4742-B13C-FB6460FD3503}" type="slidenum">
              <a:rPr lang="ru-RU" dirty="0">
                <a:cs typeface="Arial" panose="020B0604020202020204" pitchFamily="34" charset="0"/>
              </a:rPr>
              <a:t>‹#›</a:t>
            </a:fld>
            <a:endParaRPr lang="ru-RU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31524AD-52E6-44EE-A2AC-8A17E5656E37}" type="datetimeFigureOut">
              <a:rPr kumimoji="0" lang="ru-RU" sz="5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/>
          <a:p>
            <a:pPr algn="r">
              <a:buNone/>
            </a:pPr>
            <a:fld id="{9A0DB2DC-4C9A-4742-B13C-FB6460FD3503}" type="slidenum">
              <a:rPr lang="ru-RU" dirty="0">
                <a:cs typeface="Arial" panose="020B0604020202020204" pitchFamily="34" charset="0"/>
              </a:rPr>
              <a:t>‹#›</a:t>
            </a:fld>
            <a:endParaRPr lang="ru-RU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28651" y="365125"/>
            <a:ext cx="5800724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85E6664-208D-4786-A0F5-01AF36DD9378}" type="datetimeFigureOut">
              <a:rPr kumimoji="0" lang="ru-RU" sz="5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5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rtlCol="0" anchor="ctr" anchorCtr="0" compatLnSpc="1"/>
          <a:lstStyle/>
          <a:p>
            <a:pPr algn="r">
              <a:buNone/>
            </a:pPr>
            <a:fld id="{9A0DB2DC-4C9A-4742-B13C-FB6460FD3503}" type="slidenum">
              <a:rPr lang="ru-RU" dirty="0">
                <a:cs typeface="Arial" panose="020B0604020202020204" pitchFamily="34" charset="0"/>
              </a:rPr>
              <a:t>‹#›</a:t>
            </a:fld>
            <a:endParaRPr lang="ru-RU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Subtitle +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72"/>
          <p:cNvSpPr/>
          <p:nvPr/>
        </p:nvSpPr>
        <p:spPr>
          <a:xfrm>
            <a:off x="8440738" y="663575"/>
            <a:ext cx="163513" cy="141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88" y="12343"/>
                </a:moveTo>
                <a:lnTo>
                  <a:pt x="1013" y="12343"/>
                </a:lnTo>
                <a:cubicBezTo>
                  <a:pt x="453" y="12343"/>
                  <a:pt x="0" y="11652"/>
                  <a:pt x="0" y="10800"/>
                </a:cubicBezTo>
                <a:cubicBezTo>
                  <a:pt x="0" y="9948"/>
                  <a:pt x="453" y="9257"/>
                  <a:pt x="1013" y="9257"/>
                </a:cubicBezTo>
                <a:lnTo>
                  <a:pt x="20588" y="9257"/>
                </a:lnTo>
                <a:cubicBezTo>
                  <a:pt x="21147" y="9257"/>
                  <a:pt x="21600" y="9948"/>
                  <a:pt x="21600" y="10800"/>
                </a:cubicBezTo>
                <a:cubicBezTo>
                  <a:pt x="21600" y="11652"/>
                  <a:pt x="21147" y="12343"/>
                  <a:pt x="20588" y="12343"/>
                </a:cubicBezTo>
                <a:close/>
                <a:moveTo>
                  <a:pt x="21600" y="1543"/>
                </a:moveTo>
                <a:cubicBezTo>
                  <a:pt x="21600" y="691"/>
                  <a:pt x="21147" y="0"/>
                  <a:pt x="20588" y="0"/>
                </a:cubicBezTo>
                <a:lnTo>
                  <a:pt x="1013" y="0"/>
                </a:lnTo>
                <a:cubicBezTo>
                  <a:pt x="453" y="0"/>
                  <a:pt x="0" y="691"/>
                  <a:pt x="0" y="1543"/>
                </a:cubicBezTo>
                <a:cubicBezTo>
                  <a:pt x="0" y="2395"/>
                  <a:pt x="453" y="3086"/>
                  <a:pt x="1013" y="3086"/>
                </a:cubicBezTo>
                <a:lnTo>
                  <a:pt x="20588" y="3086"/>
                </a:lnTo>
                <a:cubicBezTo>
                  <a:pt x="21147" y="3086"/>
                  <a:pt x="21600" y="2395"/>
                  <a:pt x="21600" y="1543"/>
                </a:cubicBezTo>
                <a:close/>
                <a:moveTo>
                  <a:pt x="21600" y="20057"/>
                </a:moveTo>
                <a:cubicBezTo>
                  <a:pt x="21600" y="19205"/>
                  <a:pt x="21147" y="18514"/>
                  <a:pt x="20588" y="18514"/>
                </a:cubicBezTo>
                <a:lnTo>
                  <a:pt x="1013" y="18514"/>
                </a:lnTo>
                <a:cubicBezTo>
                  <a:pt x="453" y="18514"/>
                  <a:pt x="0" y="19205"/>
                  <a:pt x="0" y="20057"/>
                </a:cubicBezTo>
                <a:cubicBezTo>
                  <a:pt x="0" y="20909"/>
                  <a:pt x="453" y="21600"/>
                  <a:pt x="1013" y="21600"/>
                </a:cubicBezTo>
                <a:lnTo>
                  <a:pt x="20588" y="21600"/>
                </a:lnTo>
                <a:cubicBezTo>
                  <a:pt x="21147" y="21600"/>
                  <a:pt x="21600" y="20909"/>
                  <a:pt x="21600" y="20057"/>
                </a:cubicBezTo>
                <a:close/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19201" tIns="19202" rIns="19201" bIns="19202" anchor="ctr"/>
          <a:lstStyle/>
          <a:p>
            <a:pPr marL="0" marR="0" lvl="0" indent="0" algn="l" defTabSz="768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sz="13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Arial Black" panose="020B0A04020102020204" pitchFamily="34" charset="0"/>
              <a:sym typeface="Helvetica Neue Medium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1654656" y="1933788"/>
            <a:ext cx="901303" cy="12009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wrap="square" lIns="38405" tIns="19202" rIns="38405" bIns="19202" numCol="1" rtlCol="0" anchor="ctr" anchorCtr="0" compatLnSpc="1">
            <a:normAutofit/>
          </a:bodyPr>
          <a:lstStyle>
            <a:lvl1pPr marL="0" indent="0" algn="ctr">
              <a:buNone/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382905" rtl="0" eaLnBrk="0" fontAlgn="base" latinLnBrk="0" hangingPunct="0">
              <a:lnSpc>
                <a:spcPct val="90000"/>
              </a:lnSpc>
              <a:spcBef>
                <a:spcPts val="42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x-none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2900795" y="1933788"/>
            <a:ext cx="901303" cy="12009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wrap="square" lIns="38405" tIns="19202" rIns="38405" bIns="19202" numCol="1" rtlCol="0" anchor="ctr" anchorCtr="0" compatLnSpc="1">
            <a:normAutofit/>
          </a:bodyPr>
          <a:lstStyle>
            <a:lvl1pPr marL="0" indent="0" algn="ctr">
              <a:buNone/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382905" rtl="0" eaLnBrk="0" fontAlgn="base" latinLnBrk="0" hangingPunct="0">
              <a:lnSpc>
                <a:spcPct val="90000"/>
              </a:lnSpc>
              <a:spcBef>
                <a:spcPts val="42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x-none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4146934" y="1933788"/>
            <a:ext cx="901303" cy="12009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wrap="square" lIns="38405" tIns="19202" rIns="38405" bIns="19202" numCol="1" rtlCol="0" anchor="ctr" anchorCtr="0" compatLnSpc="1">
            <a:normAutofit/>
          </a:bodyPr>
          <a:lstStyle>
            <a:lvl1pPr marL="0" indent="0" algn="ctr">
              <a:buNone/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382905" rtl="0" eaLnBrk="0" fontAlgn="base" latinLnBrk="0" hangingPunct="0">
              <a:lnSpc>
                <a:spcPct val="90000"/>
              </a:lnSpc>
              <a:spcBef>
                <a:spcPts val="42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x-none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393072" y="1933788"/>
            <a:ext cx="901303" cy="12009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wrap="square" lIns="38405" tIns="19202" rIns="38405" bIns="19202" numCol="1" rtlCol="0" anchor="ctr" anchorCtr="0" compatLnSpc="1">
            <a:normAutofit/>
          </a:bodyPr>
          <a:lstStyle>
            <a:lvl1pPr marL="0" indent="0" algn="ctr">
              <a:buNone/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382905" rtl="0" eaLnBrk="0" fontAlgn="base" latinLnBrk="0" hangingPunct="0">
              <a:lnSpc>
                <a:spcPct val="90000"/>
              </a:lnSpc>
              <a:spcBef>
                <a:spcPts val="42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x-none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6639212" y="1933788"/>
            <a:ext cx="901303" cy="12009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wrap="square" lIns="38405" tIns="19202" rIns="38405" bIns="19202" numCol="1" rtlCol="0" anchor="ctr" anchorCtr="0" compatLnSpc="1">
            <a:normAutofit/>
          </a:bodyPr>
          <a:lstStyle>
            <a:lvl1pPr marL="0" indent="0" algn="ctr">
              <a:buNone/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382905" rtl="0" eaLnBrk="0" fontAlgn="base" latinLnBrk="0" hangingPunct="0">
              <a:lnSpc>
                <a:spcPct val="90000"/>
              </a:lnSpc>
              <a:spcBef>
                <a:spcPts val="42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x-none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54656" y="3552276"/>
            <a:ext cx="901303" cy="12009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wrap="square" lIns="38405" tIns="19202" rIns="38405" bIns="19202" numCol="1" rtlCol="0" anchor="ctr" anchorCtr="0" compatLnSpc="1">
            <a:normAutofit/>
          </a:bodyPr>
          <a:lstStyle>
            <a:lvl1pPr marL="0" indent="0" algn="ctr">
              <a:buNone/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382905" rtl="0" eaLnBrk="0" fontAlgn="base" latinLnBrk="0" hangingPunct="0">
              <a:lnSpc>
                <a:spcPct val="90000"/>
              </a:lnSpc>
              <a:spcBef>
                <a:spcPts val="42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x-none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2900795" y="3552276"/>
            <a:ext cx="901303" cy="12009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wrap="square" lIns="38405" tIns="19202" rIns="38405" bIns="19202" numCol="1" rtlCol="0" anchor="ctr" anchorCtr="0" compatLnSpc="1">
            <a:normAutofit/>
          </a:bodyPr>
          <a:lstStyle>
            <a:lvl1pPr marL="0" indent="0" algn="ctr">
              <a:buNone/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382905" rtl="0" eaLnBrk="0" fontAlgn="base" latinLnBrk="0" hangingPunct="0">
              <a:lnSpc>
                <a:spcPct val="90000"/>
              </a:lnSpc>
              <a:spcBef>
                <a:spcPts val="42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x-none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146934" y="3552276"/>
            <a:ext cx="901303" cy="12009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wrap="square" lIns="38405" tIns="19202" rIns="38405" bIns="19202" numCol="1" rtlCol="0" anchor="ctr" anchorCtr="0" compatLnSpc="1">
            <a:normAutofit/>
          </a:bodyPr>
          <a:lstStyle>
            <a:lvl1pPr marL="0" indent="0" algn="ctr">
              <a:buNone/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382905" rtl="0" eaLnBrk="0" fontAlgn="base" latinLnBrk="0" hangingPunct="0">
              <a:lnSpc>
                <a:spcPct val="90000"/>
              </a:lnSpc>
              <a:spcBef>
                <a:spcPts val="42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x-none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5393072" y="3552276"/>
            <a:ext cx="901303" cy="12009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wrap="square" lIns="38405" tIns="19202" rIns="38405" bIns="19202" numCol="1" rtlCol="0" anchor="ctr" anchorCtr="0" compatLnSpc="1">
            <a:normAutofit/>
          </a:bodyPr>
          <a:lstStyle>
            <a:lvl1pPr marL="0" indent="0" algn="ctr">
              <a:buNone/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382905" rtl="0" eaLnBrk="0" fontAlgn="base" latinLnBrk="0" hangingPunct="0">
              <a:lnSpc>
                <a:spcPct val="90000"/>
              </a:lnSpc>
              <a:spcBef>
                <a:spcPts val="42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x-none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639212" y="3552276"/>
            <a:ext cx="901303" cy="12009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wrap="square" lIns="38405" tIns="19202" rIns="38405" bIns="19202" numCol="1" rtlCol="0" anchor="ctr" anchorCtr="0" compatLnSpc="1">
            <a:normAutofit/>
          </a:bodyPr>
          <a:lstStyle>
            <a:lvl1pPr marL="0" indent="0" algn="ctr">
              <a:buNone/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382905" rtl="0" eaLnBrk="0" fontAlgn="base" latinLnBrk="0" hangingPunct="0">
              <a:lnSpc>
                <a:spcPct val="90000"/>
              </a:lnSpc>
              <a:spcBef>
                <a:spcPts val="42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x-none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Замещающая дата 1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 marL="0" marR="0" lvl="0" indent="0" algn="l" defTabSz="7670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EE27D3B-D736-4FFC-BD39-B991CAB3F5B6}" type="datetimeFigureOut">
              <a:rPr kumimoji="0" lang="ru-RU" sz="5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15.05.2024</a:t>
            </a:fld>
            <a:endParaRPr kumimoji="0" lang="ru-RU" sz="5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marL="0" marR="0" lvl="0" indent="0" algn="ctr" defTabSz="7670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5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lvl="0" defTabSz="767080" eaLnBrk="1" hangingPunct="1"/>
            <a:fld id="{9A0DB2DC-4C9A-4742-B13C-FB6460FD3503}" type="slidenum">
              <a:rPr lang="ru-RU" dirty="0">
                <a:latin typeface="Calibri" panose="020F0502020204030204" pitchFamily="34" charset="0"/>
                <a:cs typeface="Arial" panose="020B0604020202020204" pitchFamily="34" charset="0"/>
              </a:rPr>
              <a:t>‹#›</a:t>
            </a:fld>
            <a:endParaRPr lang="ru-RU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C27086-39E1-4562-81F3-713F8A5C29FA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Calibri" panose="020F0502020204030204" pitchFamily="34" charset="0"/>
              </a:rPr>
              <a:t>‹#›</a:t>
            </a:fld>
            <a:endParaRPr lang="ru-RU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C27086-39E1-4562-81F3-713F8A5C29FA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Calibri" panose="020F0502020204030204" pitchFamily="34" charset="0"/>
              </a:rPr>
              <a:t>‹#›</a:t>
            </a:fld>
            <a:endParaRPr lang="ru-RU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C27086-39E1-4562-81F3-713F8A5C29FA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Calibri" panose="020F0502020204030204" pitchFamily="34" charset="0"/>
              </a:rPr>
              <a:t>‹#›</a:t>
            </a:fld>
            <a:endParaRPr lang="ru-RU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C27086-39E1-4562-81F3-713F8A5C29FA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Calibri" panose="020F0502020204030204" pitchFamily="34" charset="0"/>
              </a:rPr>
              <a:t>‹#›</a:t>
            </a:fld>
            <a:endParaRPr lang="ru-RU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C27086-39E1-4562-81F3-713F8A5C29FA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Calibri" panose="020F0502020204030204" pitchFamily="34" charset="0"/>
              </a:rPr>
              <a:t>‹#›</a:t>
            </a:fld>
            <a:endParaRPr lang="ru-RU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C27086-39E1-4562-81F3-713F8A5C29FA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Calibri" panose="020F0502020204030204" pitchFamily="34" charset="0"/>
              </a:rPr>
              <a:t>‹#›</a:t>
            </a:fld>
            <a:endParaRPr lang="ru-RU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C27086-39E1-4562-81F3-713F8A5C29FA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Calibri" panose="020F0502020204030204" pitchFamily="34" charset="0"/>
              </a:rPr>
              <a:t>‹#›</a:t>
            </a:fld>
            <a:endParaRPr lang="ru-RU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dirty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Образец текста</a:t>
            </a:r>
          </a:p>
          <a:p>
            <a:pPr lvl="1"/>
            <a:r>
              <a:rPr dirty="0"/>
              <a:t>Второй уровень</a:t>
            </a:r>
          </a:p>
          <a:p>
            <a:pPr lvl="2"/>
            <a:r>
              <a:rPr dirty="0"/>
              <a:t>Третий уровень</a:t>
            </a:r>
          </a:p>
          <a:p>
            <a:pPr lvl="3"/>
            <a:r>
              <a:rPr dirty="0"/>
              <a:t>Четвертый уровень</a:t>
            </a:r>
          </a:p>
          <a:p>
            <a:pPr lvl="4"/>
            <a:r>
              <a:rPr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C27086-39E1-4562-81F3-713F8A5C29FA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15.05.2024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Calibri" panose="020F0502020204030204" pitchFamily="34" charset="0"/>
              </a:rPr>
              <a:t>‹#›</a:t>
            </a:fld>
            <a:endParaRPr lang="ru-RU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2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lIns="38405" tIns="19202" rIns="38405" bIns="19202" anchor="ctr" anchorCtr="0"/>
          <a:lstStyle/>
          <a:p>
            <a:pPr lvl="0"/>
            <a:r>
              <a:rPr dirty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 lIns="38405" tIns="19202" rIns="38405" bIns="19202"/>
          <a:lstStyle/>
          <a:p>
            <a:pPr lvl="0"/>
            <a:r>
              <a:rPr dirty="0"/>
              <a:t>Образец текста</a:t>
            </a:r>
          </a:p>
          <a:p>
            <a:pPr lvl="1"/>
            <a:r>
              <a:rPr dirty="0"/>
              <a:t>Второй уровень</a:t>
            </a:r>
          </a:p>
          <a:p>
            <a:pPr lvl="2"/>
            <a:r>
              <a:rPr dirty="0"/>
              <a:t>Третий уровень</a:t>
            </a:r>
          </a:p>
          <a:p>
            <a:pPr lvl="3"/>
            <a:r>
              <a:rPr dirty="0"/>
              <a:t>Четвертый уровень</a:t>
            </a:r>
          </a:p>
          <a:p>
            <a:pPr lvl="4"/>
            <a:r>
              <a:rPr dirty="0"/>
              <a:t>Пятый уровень</a:t>
            </a:r>
          </a:p>
        </p:txBody>
      </p:sp>
      <p:sp>
        <p:nvSpPr>
          <p:cNvPr id="512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anchor="ctr" anchorCtr="0" compatLnSpc="1"/>
          <a:lstStyle>
            <a:lvl1pPr defTabSz="767080">
              <a:defRPr sz="500">
                <a:solidFill>
                  <a:srgbClr val="898989"/>
                </a:solidFill>
              </a:defRPr>
            </a:lvl1pPr>
          </a:lstStyle>
          <a:p>
            <a:pPr marL="0" marR="0" lvl="0" indent="0" algn="l" defTabSz="7670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EE27D3B-D736-4FFC-BD39-B991CAB3F5B6}" type="datetimeFigureOut">
              <a:rPr kumimoji="0" lang="ru-RU" sz="5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15.05.2024</a:t>
            </a:fld>
            <a:endParaRPr kumimoji="0" lang="ru-RU" sz="5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2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anchor="ctr" anchorCtr="0" compatLnSpc="1"/>
          <a:lstStyle>
            <a:lvl1pPr algn="ctr" defTabSz="767080">
              <a:defRPr sz="500">
                <a:solidFill>
                  <a:srgbClr val="898989"/>
                </a:solidFill>
              </a:defRPr>
            </a:lvl1pPr>
          </a:lstStyle>
          <a:p>
            <a:pPr marL="0" marR="0" lvl="0" indent="0" algn="ctr" defTabSz="7670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5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2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405" tIns="19202" rIns="38405" bIns="19202" numCol="1" anchor="ctr" anchorCtr="0" compatLnSpc="1"/>
          <a:lstStyle>
            <a:lvl1pPr algn="r">
              <a:defRPr sz="500">
                <a:solidFill>
                  <a:srgbClr val="898989"/>
                </a:solidFill>
              </a:defRPr>
            </a:lvl1pPr>
          </a:lstStyle>
          <a:p>
            <a:pPr lvl="0" defTabSz="767080" eaLnBrk="1" hangingPunct="1"/>
            <a:fld id="{9A0DB2DC-4C9A-4742-B13C-FB6460FD3503}" type="slidenum">
              <a:rPr lang="ru-RU" dirty="0">
                <a:latin typeface="Calibri" panose="020F0502020204030204" pitchFamily="34" charset="0"/>
                <a:cs typeface="Arial" panose="020B0604020202020204" pitchFamily="34" charset="0"/>
              </a:rPr>
              <a:t>‹#›</a:t>
            </a:fld>
            <a:endParaRPr lang="ru-RU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38290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+mj-lt"/>
          <a:ea typeface="+mj-ea"/>
          <a:cs typeface="+mj-cs"/>
        </a:defRPr>
      </a:lvl1pPr>
      <a:lvl2pPr algn="l" defTabSz="38290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2pPr>
      <a:lvl3pPr algn="l" defTabSz="38290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3pPr>
      <a:lvl4pPr algn="l" defTabSz="38290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4pPr>
      <a:lvl5pPr algn="l" defTabSz="38290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5pPr>
      <a:lvl6pPr marL="457200" algn="l" defTabSz="38290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6pPr>
      <a:lvl7pPr marL="914400" algn="l" defTabSz="38290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7pPr>
      <a:lvl8pPr marL="1371600" algn="l" defTabSz="38290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8pPr>
      <a:lvl9pPr marL="1828800" algn="l" defTabSz="38290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9pPr>
    </p:titleStyle>
    <p:bodyStyle>
      <a:lvl1pPr marL="95250" indent="-95250" algn="l" defTabSz="382905" rtl="0" eaLnBrk="0" fontAlgn="base" hangingPunct="0">
        <a:lnSpc>
          <a:spcPct val="90000"/>
        </a:lnSpc>
        <a:spcBef>
          <a:spcPts val="425"/>
        </a:spcBef>
        <a:spcAft>
          <a:spcPct val="0"/>
        </a:spcAft>
        <a:buFont typeface="Arial" panose="020B0604020202020204" pitchFamily="34" charset="0"/>
        <a:buChar char="•"/>
        <a:defRPr sz="1200">
          <a:solidFill>
            <a:schemeClr val="tx1"/>
          </a:solidFill>
          <a:latin typeface="+mn-lt"/>
          <a:ea typeface="+mn-ea"/>
          <a:cs typeface="+mn-cs"/>
        </a:defRPr>
      </a:lvl1pPr>
      <a:lvl2pPr marL="287655" indent="-95250" algn="l" defTabSz="382905" rtl="0" eaLnBrk="0" fontAlgn="base" hangingPunct="0">
        <a:lnSpc>
          <a:spcPct val="90000"/>
        </a:lnSpc>
        <a:spcBef>
          <a:spcPts val="215"/>
        </a:spcBef>
        <a:spcAft>
          <a:spcPct val="0"/>
        </a:spcAft>
        <a:buFont typeface="Arial" panose="020B0604020202020204" pitchFamily="34" charset="0"/>
        <a:buChar char="•"/>
        <a:defRPr sz="1000">
          <a:solidFill>
            <a:schemeClr val="tx1"/>
          </a:solidFill>
          <a:latin typeface="+mn-lt"/>
          <a:ea typeface="+mn-ea"/>
          <a:cs typeface="+mn-cs"/>
        </a:defRPr>
      </a:lvl2pPr>
      <a:lvl3pPr marL="479425" indent="-95250" algn="l" defTabSz="382905" rtl="0" eaLnBrk="0" fontAlgn="base" hangingPunct="0">
        <a:lnSpc>
          <a:spcPct val="90000"/>
        </a:lnSpc>
        <a:spcBef>
          <a:spcPts val="215"/>
        </a:spcBef>
        <a:spcAft>
          <a:spcPct val="0"/>
        </a:spcAft>
        <a:buFont typeface="Arial" panose="020B0604020202020204" pitchFamily="34" charset="0"/>
        <a:buChar char="•"/>
        <a:defRPr sz="800">
          <a:solidFill>
            <a:schemeClr val="tx1"/>
          </a:solidFill>
          <a:latin typeface="+mn-lt"/>
          <a:ea typeface="+mn-ea"/>
          <a:cs typeface="+mn-cs"/>
        </a:defRPr>
      </a:lvl3pPr>
      <a:lvl4pPr marL="671830" indent="-95250" algn="l" defTabSz="382905" rtl="0" eaLnBrk="0" fontAlgn="base" hangingPunct="0">
        <a:lnSpc>
          <a:spcPct val="90000"/>
        </a:lnSpc>
        <a:spcBef>
          <a:spcPts val="215"/>
        </a:spcBef>
        <a:spcAft>
          <a:spcPct val="0"/>
        </a:spcAft>
        <a:buFont typeface="Arial" panose="020B0604020202020204" pitchFamily="34" charset="0"/>
        <a:buChar char="•"/>
        <a:defRPr sz="800">
          <a:solidFill>
            <a:schemeClr val="tx1"/>
          </a:solidFill>
          <a:latin typeface="+mn-lt"/>
          <a:ea typeface="+mn-ea"/>
          <a:cs typeface="+mn-cs"/>
        </a:defRPr>
      </a:lvl4pPr>
      <a:lvl5pPr marL="863600" indent="-95250" algn="l" defTabSz="382905" rtl="0" eaLnBrk="0" fontAlgn="base" hangingPunct="0">
        <a:lnSpc>
          <a:spcPct val="90000"/>
        </a:lnSpc>
        <a:spcBef>
          <a:spcPts val="215"/>
        </a:spcBef>
        <a:spcAft>
          <a:spcPct val="0"/>
        </a:spcAft>
        <a:buFont typeface="Arial" panose="020B0604020202020204" pitchFamily="34" charset="0"/>
        <a:buChar char="•"/>
        <a:defRPr sz="800">
          <a:solidFill>
            <a:schemeClr val="tx1"/>
          </a:solidFill>
          <a:latin typeface="+mn-lt"/>
          <a:ea typeface="+mn-ea"/>
          <a:cs typeface="+mn-cs"/>
        </a:defRPr>
      </a:lvl5pPr>
      <a:lvl6pPr marL="1056005" indent="-95885" algn="l" defTabSz="384175">
        <a:lnSpc>
          <a:spcPct val="90000"/>
        </a:lnSpc>
        <a:spcBef>
          <a:spcPts val="210"/>
        </a:spcBef>
        <a:buFont typeface="Arial" panose="020B0604020202020204"/>
        <a:buChar char="•"/>
        <a:defRPr sz="800">
          <a:solidFill>
            <a:schemeClr val="tx1"/>
          </a:solidFill>
          <a:latin typeface="+mn-lt"/>
          <a:ea typeface="+mn-ea"/>
          <a:cs typeface="+mn-cs"/>
        </a:defRPr>
      </a:lvl6pPr>
      <a:lvl7pPr marL="1248410" indent="-95885" algn="l" defTabSz="384175">
        <a:lnSpc>
          <a:spcPct val="90000"/>
        </a:lnSpc>
        <a:spcBef>
          <a:spcPts val="210"/>
        </a:spcBef>
        <a:buFont typeface="Arial" panose="020B0604020202020204"/>
        <a:buChar char="•"/>
        <a:defRPr sz="800">
          <a:solidFill>
            <a:schemeClr val="tx1"/>
          </a:solidFill>
          <a:latin typeface="+mn-lt"/>
          <a:ea typeface="+mn-ea"/>
          <a:cs typeface="+mn-cs"/>
        </a:defRPr>
      </a:lvl7pPr>
      <a:lvl8pPr marL="1440180" indent="-95885" algn="l" defTabSz="384175">
        <a:lnSpc>
          <a:spcPct val="90000"/>
        </a:lnSpc>
        <a:spcBef>
          <a:spcPts val="210"/>
        </a:spcBef>
        <a:buFont typeface="Arial" panose="020B0604020202020204"/>
        <a:buChar char="•"/>
        <a:defRPr sz="800">
          <a:solidFill>
            <a:schemeClr val="tx1"/>
          </a:solidFill>
          <a:latin typeface="+mn-lt"/>
          <a:ea typeface="+mn-ea"/>
          <a:cs typeface="+mn-cs"/>
        </a:defRPr>
      </a:lvl8pPr>
      <a:lvl9pPr marL="1632585" indent="-95885" algn="l" defTabSz="384175">
        <a:lnSpc>
          <a:spcPct val="90000"/>
        </a:lnSpc>
        <a:spcBef>
          <a:spcPts val="210"/>
        </a:spcBef>
        <a:buFont typeface="Arial" panose="020B0604020202020204"/>
        <a:buChar char="•"/>
        <a:defRPr sz="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84175">
        <a:defRPr sz="800">
          <a:solidFill>
            <a:schemeClr val="tx1"/>
          </a:solidFill>
          <a:latin typeface="+mn-lt"/>
          <a:ea typeface="+mn-ea"/>
          <a:cs typeface="+mn-cs"/>
        </a:defRPr>
      </a:lvl1pPr>
      <a:lvl2pPr marL="191770" algn="l" defTabSz="384175">
        <a:defRPr sz="800">
          <a:solidFill>
            <a:schemeClr val="tx1"/>
          </a:solidFill>
          <a:latin typeface="+mn-lt"/>
          <a:ea typeface="+mn-ea"/>
          <a:cs typeface="+mn-cs"/>
        </a:defRPr>
      </a:lvl2pPr>
      <a:lvl3pPr marL="384175" algn="l" defTabSz="384175">
        <a:defRPr sz="800">
          <a:solidFill>
            <a:schemeClr val="tx1"/>
          </a:solidFill>
          <a:latin typeface="+mn-lt"/>
          <a:ea typeface="+mn-ea"/>
          <a:cs typeface="+mn-cs"/>
        </a:defRPr>
      </a:lvl3pPr>
      <a:lvl4pPr marL="575945" algn="l" defTabSz="384175">
        <a:defRPr sz="800">
          <a:solidFill>
            <a:schemeClr val="tx1"/>
          </a:solidFill>
          <a:latin typeface="+mn-lt"/>
          <a:ea typeface="+mn-ea"/>
          <a:cs typeface="+mn-cs"/>
        </a:defRPr>
      </a:lvl4pPr>
      <a:lvl5pPr marL="768350" algn="l" defTabSz="384175">
        <a:defRPr sz="800">
          <a:solidFill>
            <a:schemeClr val="tx1"/>
          </a:solidFill>
          <a:latin typeface="+mn-lt"/>
          <a:ea typeface="+mn-ea"/>
          <a:cs typeface="+mn-cs"/>
        </a:defRPr>
      </a:lvl5pPr>
      <a:lvl6pPr marL="960120" algn="l" defTabSz="384175">
        <a:defRPr sz="800">
          <a:solidFill>
            <a:schemeClr val="tx1"/>
          </a:solidFill>
          <a:latin typeface="+mn-lt"/>
          <a:ea typeface="+mn-ea"/>
          <a:cs typeface="+mn-cs"/>
        </a:defRPr>
      </a:lvl6pPr>
      <a:lvl7pPr marL="1151890" algn="l" defTabSz="384175">
        <a:defRPr sz="800">
          <a:solidFill>
            <a:schemeClr val="tx1"/>
          </a:solidFill>
          <a:latin typeface="+mn-lt"/>
          <a:ea typeface="+mn-ea"/>
          <a:cs typeface="+mn-cs"/>
        </a:defRPr>
      </a:lvl7pPr>
      <a:lvl8pPr marL="1344295" algn="l" defTabSz="384175">
        <a:defRPr sz="800">
          <a:solidFill>
            <a:schemeClr val="tx1"/>
          </a:solidFill>
          <a:latin typeface="+mn-lt"/>
          <a:ea typeface="+mn-ea"/>
          <a:cs typeface="+mn-cs"/>
        </a:defRPr>
      </a:lvl8pPr>
      <a:lvl9pPr marL="1536065" algn="l" defTabSz="384175">
        <a:defRPr sz="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ctrTitle"/>
          </p:nvPr>
        </p:nvSpPr>
        <p:spPr>
          <a:xfrm>
            <a:off x="827088" y="2781300"/>
            <a:ext cx="7772400" cy="1035050"/>
          </a:xfrm>
          <a:ln/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b="1" dirty="0"/>
              <a:t>О</a:t>
            </a:r>
            <a:r>
              <a:rPr lang="ru-RU" b="1" dirty="0"/>
              <a:t> реализации программы </a:t>
            </a:r>
            <a:br>
              <a:rPr lang="ru-RU" b="1" dirty="0"/>
            </a:br>
            <a:r>
              <a:rPr lang="ru-RU" b="1" dirty="0"/>
              <a:t>«Пушкинская карта» </a:t>
            </a:r>
            <a:br>
              <a:rPr lang="ru-RU" b="1" dirty="0"/>
            </a:br>
            <a:r>
              <a:rPr lang="ru-RU" b="1" dirty="0"/>
              <a:t>в Удмуртской Республике </a:t>
            </a:r>
            <a:r>
              <a:rPr b="1" dirty="0"/>
              <a:t>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875" y="5373688"/>
            <a:ext cx="6400800" cy="1031875"/>
          </a:xfrm>
        </p:spPr>
        <p:txBody>
          <a:bodyPr vert="horz" wrap="square" lIns="91440" tIns="45720" rIns="91440" bIns="45720" numCol="1" rtlCol="0" anchor="t" anchorCtr="0" compatLnSpc="1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Соловьев Владимир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Михайлович,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министр культуры Удмуртской Республики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3012" name="Picture 2" descr="C:\Users\Zakirova_GM\Desktop\логотипы\Логотип для сайт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4300" y="331788"/>
            <a:ext cx="1219200" cy="1219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875" y="274638"/>
            <a:ext cx="6130925" cy="1143000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 реализации программы «Пушкинская карта» в Удмуртской Республике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15715" name="Picture 2" descr="C:\Users\Zakirova_GM\Desktop\логотипы\a04cac21-4c79-4a09-be70-a7051887587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50" y="692150"/>
            <a:ext cx="2303463" cy="1728788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75108"/>
              </p:ext>
            </p:extLst>
          </p:nvPr>
        </p:nvGraphicFramePr>
        <p:xfrm>
          <a:off x="539552" y="213285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Заголовок 1"/>
          <p:cNvSpPr>
            <a:spLocks noGrp="1"/>
          </p:cNvSpPr>
          <p:nvPr>
            <p:ph type="title"/>
          </p:nvPr>
        </p:nvSpPr>
        <p:spPr>
          <a:xfrm>
            <a:off x="3535363" y="476250"/>
            <a:ext cx="5049837" cy="1143000"/>
          </a:xfrm>
          <a:ln/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sz="3200" b="1" dirty="0"/>
              <a:t>О реализации программы «Пушкинская карта» в Удмуртской Республике</a:t>
            </a:r>
          </a:p>
        </p:txBody>
      </p:sp>
      <p:pic>
        <p:nvPicPr>
          <p:cNvPr id="118787" name="Picture 2" descr="C:\Users\Zakirova_GM\Desktop\логотипы\Пушкинская карта-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115888"/>
            <a:ext cx="3232150" cy="21605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0" name="Текстовое поле 99"/>
          <p:cNvSpPr txBox="1"/>
          <p:nvPr/>
        </p:nvSpPr>
        <p:spPr>
          <a:xfrm>
            <a:off x="496570" y="2707005"/>
            <a:ext cx="8305165" cy="27876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indent="457200"/>
            <a:r>
              <a:rPr lang="ru-RU" altLang="en-US" sz="3200" b="1" dirty="0">
                <a:latin typeface="Times New Roman" panose="02020603050405020304" charset="0"/>
                <a:ea typeface="SimSun" panose="02010600030101010101" pitchFamily="2" charset="-122"/>
              </a:rPr>
              <a:t>Заработано финансовых средств:</a:t>
            </a:r>
          </a:p>
          <a:p>
            <a:pPr marL="457200" lvl="1" indent="457200"/>
            <a:r>
              <a:rPr lang="ru-RU" altLang="en-US" sz="3200" b="1" dirty="0" smtClean="0">
                <a:latin typeface="Times New Roman" panose="02020603050405020304" charset="0"/>
                <a:ea typeface="SimSun" panose="02010600030101010101" pitchFamily="2" charset="-122"/>
              </a:rPr>
              <a:t>с </a:t>
            </a:r>
            <a:r>
              <a:rPr lang="ru-RU" altLang="en-US" sz="3200" b="1" dirty="0">
                <a:latin typeface="Times New Roman" panose="02020603050405020304" charset="0"/>
                <a:ea typeface="SimSun" panose="02010600030101010101" pitchFamily="2" charset="-122"/>
              </a:rPr>
              <a:t>сентября </a:t>
            </a:r>
            <a:r>
              <a:rPr lang="en-US" sz="3200" b="1" dirty="0">
                <a:latin typeface="Times New Roman" panose="02020603050405020304" charset="0"/>
                <a:ea typeface="SimSun" panose="02010600030101010101" pitchFamily="2" charset="-122"/>
              </a:rPr>
              <a:t>2021 </a:t>
            </a:r>
            <a:r>
              <a:rPr lang="en-US" sz="3200" b="1" dirty="0" err="1">
                <a:latin typeface="Times New Roman" panose="02020603050405020304" charset="0"/>
                <a:ea typeface="SimSun" panose="02010600030101010101" pitchFamily="2" charset="-122"/>
              </a:rPr>
              <a:t>год</a:t>
            </a:r>
            <a:r>
              <a:rPr lang="ru-RU" altLang="en-US" sz="3200" b="1" dirty="0">
                <a:latin typeface="Times New Roman" panose="02020603050405020304" charset="0"/>
                <a:ea typeface="SimSun" panose="02010600030101010101" pitchFamily="2" charset="-122"/>
              </a:rPr>
              <a:t>а</a:t>
            </a:r>
            <a:r>
              <a:rPr lang="en-US" sz="3200" b="1" dirty="0">
                <a:latin typeface="Times New Roman" panose="02020603050405020304" charset="0"/>
                <a:ea typeface="SimSun" panose="02010600030101010101" pitchFamily="2" charset="-122"/>
              </a:rPr>
              <a:t> </a:t>
            </a:r>
            <a:r>
              <a:rPr lang="en-US" sz="3200" b="1" dirty="0" smtClean="0">
                <a:latin typeface="Times New Roman" panose="02020603050405020304" charset="0"/>
                <a:ea typeface="SimSun" panose="02010600030101010101" pitchFamily="2" charset="-122"/>
              </a:rPr>
              <a:t>– 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charset="0"/>
                <a:ea typeface="SimSun" panose="02010600030101010101" pitchFamily="2" charset="-122"/>
              </a:rPr>
              <a:t>17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charset="0"/>
                <a:ea typeface="SimSun" panose="02010600030101010101" pitchFamily="2" charset="-122"/>
              </a:rPr>
              <a:t>, 8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charset="0"/>
                <a:ea typeface="SimSun" panose="02010600030101010101" pitchFamily="2" charset="-122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charset="0"/>
                <a:ea typeface="SimSun" panose="02010600030101010101" pitchFamily="2" charset="-122"/>
              </a:rPr>
              <a:t>млн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charset="0"/>
                <a:ea typeface="SimSun" panose="02010600030101010101" pitchFamily="2" charset="-122"/>
              </a:rPr>
              <a:t>.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charset="0"/>
                <a:ea typeface="SimSun" panose="02010600030101010101" pitchFamily="2" charset="-122"/>
              </a:rPr>
              <a:t>руб</a:t>
            </a:r>
            <a:r>
              <a:rPr lang="en-US" sz="3200" b="1" dirty="0" smtClean="0">
                <a:latin typeface="Times New Roman" panose="02020603050405020304" charset="0"/>
                <a:ea typeface="SimSun" panose="02010600030101010101" pitchFamily="2" charset="-122"/>
              </a:rPr>
              <a:t>. </a:t>
            </a:r>
            <a:endParaRPr lang="en-US" sz="3200" b="1" dirty="0">
              <a:latin typeface="Times New Roman" panose="02020603050405020304" charset="0"/>
              <a:ea typeface="SimSun" panose="02010600030101010101" pitchFamily="2" charset="-122"/>
            </a:endParaRPr>
          </a:p>
          <a:p>
            <a:pPr marL="457200" lvl="1" indent="457200"/>
            <a:r>
              <a:rPr lang="ru-RU" sz="3200" b="1" dirty="0" smtClean="0">
                <a:latin typeface="Times New Roman" panose="02020603050405020304" charset="0"/>
                <a:ea typeface="SimSun" panose="02010600030101010101" pitchFamily="2" charset="-122"/>
              </a:rPr>
              <a:t>з</a:t>
            </a:r>
            <a:r>
              <a:rPr lang="en-US" sz="3200" b="1" dirty="0" smtClean="0">
                <a:latin typeface="Times New Roman" panose="02020603050405020304" charset="0"/>
                <a:ea typeface="SimSun" panose="02010600030101010101" pitchFamily="2" charset="-122"/>
              </a:rPr>
              <a:t>а </a:t>
            </a:r>
            <a:r>
              <a:rPr lang="en-US" sz="3200" b="1" dirty="0">
                <a:latin typeface="Times New Roman" panose="02020603050405020304" charset="0"/>
                <a:ea typeface="SimSun" panose="02010600030101010101" pitchFamily="2" charset="-122"/>
              </a:rPr>
              <a:t>202</a:t>
            </a:r>
            <a:r>
              <a:rPr lang="ru-RU" altLang="en-US" sz="3200" b="1" dirty="0">
                <a:latin typeface="Times New Roman" panose="02020603050405020304" charset="0"/>
                <a:ea typeface="SimSun" panose="02010600030101010101" pitchFamily="2" charset="-122"/>
              </a:rPr>
              <a:t>2</a:t>
            </a:r>
            <a:r>
              <a:rPr lang="en-US" sz="3200" b="1" dirty="0">
                <a:latin typeface="Times New Roman" panose="02020603050405020304" charset="0"/>
                <a:ea typeface="SimSun" panose="02010600030101010101" pitchFamily="2" charset="-122"/>
              </a:rPr>
              <a:t> </a:t>
            </a:r>
            <a:r>
              <a:rPr lang="en-US" sz="3200" b="1" dirty="0" err="1">
                <a:latin typeface="Times New Roman" panose="02020603050405020304" charset="0"/>
                <a:ea typeface="SimSun" panose="02010600030101010101" pitchFamily="2" charset="-122"/>
              </a:rPr>
              <a:t>год</a:t>
            </a:r>
            <a:r>
              <a:rPr lang="en-US" sz="3200" b="1" dirty="0">
                <a:latin typeface="Times New Roman" panose="02020603050405020304" charset="0"/>
                <a:ea typeface="SimSun" panose="02010600030101010101" pitchFamily="2" charset="-122"/>
              </a:rPr>
              <a:t> – 81, 0 </a:t>
            </a:r>
            <a:r>
              <a:rPr lang="en-US" sz="3200" b="1" dirty="0" err="1">
                <a:latin typeface="Times New Roman" panose="02020603050405020304" charset="0"/>
                <a:ea typeface="SimSun" panose="02010600030101010101" pitchFamily="2" charset="-122"/>
              </a:rPr>
              <a:t>млн</a:t>
            </a:r>
            <a:r>
              <a:rPr lang="en-US" sz="3200" b="1" dirty="0">
                <a:latin typeface="Times New Roman" panose="02020603050405020304" charset="0"/>
                <a:ea typeface="SimSun" panose="02010600030101010101" pitchFamily="2" charset="-122"/>
              </a:rPr>
              <a:t>. </a:t>
            </a:r>
            <a:r>
              <a:rPr lang="en-US" sz="3200" b="1" dirty="0" err="1" smtClean="0">
                <a:latin typeface="Times New Roman" panose="02020603050405020304" charset="0"/>
                <a:ea typeface="SimSun" panose="02010600030101010101" pitchFamily="2" charset="-122"/>
              </a:rPr>
              <a:t>руб</a:t>
            </a:r>
            <a:r>
              <a:rPr lang="en-US" sz="3200" b="1" dirty="0" smtClean="0">
                <a:latin typeface="Times New Roman" panose="02020603050405020304" charset="0"/>
                <a:ea typeface="SimSun" panose="02010600030101010101" pitchFamily="2" charset="-122"/>
              </a:rPr>
              <a:t>.</a:t>
            </a:r>
            <a:endParaRPr lang="en-US" sz="3200" b="1" dirty="0">
              <a:latin typeface="Times New Roman" panose="02020603050405020304" charset="0"/>
              <a:ea typeface="SimSun" panose="02010600030101010101" pitchFamily="2" charset="-122"/>
            </a:endParaRPr>
          </a:p>
          <a:p>
            <a:pPr marL="457200" lvl="1" indent="457200"/>
            <a:r>
              <a:rPr lang="ru-RU" sz="3200" b="1" dirty="0" smtClean="0">
                <a:latin typeface="Times New Roman" panose="02020603050405020304" charset="0"/>
                <a:ea typeface="SimSun" panose="02010600030101010101" pitchFamily="2" charset="-122"/>
              </a:rPr>
              <a:t>з</a:t>
            </a:r>
            <a:r>
              <a:rPr lang="en-US" sz="3200" b="1" dirty="0" smtClean="0">
                <a:latin typeface="Times New Roman" panose="02020603050405020304" charset="0"/>
                <a:ea typeface="SimSun" panose="02010600030101010101" pitchFamily="2" charset="-122"/>
              </a:rPr>
              <a:t>а </a:t>
            </a:r>
            <a:r>
              <a:rPr lang="en-US" sz="3200" b="1" dirty="0">
                <a:latin typeface="Times New Roman" panose="02020603050405020304" charset="0"/>
                <a:ea typeface="SimSun" panose="02010600030101010101" pitchFamily="2" charset="-122"/>
              </a:rPr>
              <a:t>2023 </a:t>
            </a:r>
            <a:r>
              <a:rPr lang="en-US" sz="3200" b="1" dirty="0" err="1" smtClean="0">
                <a:latin typeface="Times New Roman" panose="02020603050405020304" charset="0"/>
                <a:ea typeface="SimSun" panose="02010600030101010101" pitchFamily="2" charset="-122"/>
              </a:rPr>
              <a:t>год</a:t>
            </a:r>
            <a:r>
              <a:rPr lang="en-US" sz="3200" b="1" dirty="0" smtClean="0">
                <a:latin typeface="Times New Roman" panose="02020603050405020304" charset="0"/>
                <a:ea typeface="SimSun" panose="02010600030101010101" pitchFamily="2" charset="-122"/>
              </a:rPr>
              <a:t> </a:t>
            </a:r>
            <a:r>
              <a:rPr lang="ru-RU" altLang="en-US" sz="3200" b="1" dirty="0">
                <a:latin typeface="Times New Roman" panose="02020603050405020304" charset="0"/>
                <a:ea typeface="SimSun" panose="02010600030101010101" pitchFamily="2" charset="-122"/>
              </a:rPr>
              <a:t>- </a:t>
            </a:r>
            <a:r>
              <a:rPr lang="en-US" sz="3200" b="1" dirty="0">
                <a:latin typeface="Times New Roman" panose="02020603050405020304" charset="0"/>
                <a:ea typeface="SimSun" panose="02010600030101010101" pitchFamily="2" charset="-122"/>
              </a:rPr>
              <a:t>132</a:t>
            </a:r>
            <a:r>
              <a:rPr lang="ru-RU" altLang="en-US" sz="3200" b="1" dirty="0">
                <a:latin typeface="Times New Roman" panose="02020603050405020304" charset="0"/>
                <a:ea typeface="SimSun" panose="02010600030101010101" pitchFamily="2" charset="-122"/>
              </a:rPr>
              <a:t>, 4 млн.</a:t>
            </a:r>
            <a:r>
              <a:rPr lang="en-US" sz="3200" b="1" dirty="0">
                <a:latin typeface="Times New Roman" panose="02020603050405020304" charset="0"/>
                <a:ea typeface="SimSun" panose="02010600030101010101" pitchFamily="2" charset="-122"/>
              </a:rPr>
              <a:t> </a:t>
            </a:r>
            <a:r>
              <a:rPr lang="en-US" sz="3200" b="1" dirty="0" err="1" smtClean="0">
                <a:latin typeface="Times New Roman" panose="02020603050405020304" charset="0"/>
                <a:ea typeface="SimSun" panose="02010600030101010101" pitchFamily="2" charset="-122"/>
              </a:rPr>
              <a:t>руб</a:t>
            </a:r>
            <a:r>
              <a:rPr lang="en-US" sz="3200" b="1" dirty="0" smtClean="0">
                <a:latin typeface="Times New Roman" panose="02020603050405020304" charset="0"/>
                <a:ea typeface="SimSun" panose="02010600030101010101" pitchFamily="2" charset="-122"/>
              </a:rPr>
              <a:t>.</a:t>
            </a:r>
            <a:endParaRPr lang="en-US" sz="3200" b="1" dirty="0">
              <a:latin typeface="Times New Roman" panose="02020603050405020304" charset="0"/>
              <a:ea typeface="SimSun" panose="02010600030101010101" pitchFamily="2" charset="-122"/>
            </a:endParaRPr>
          </a:p>
          <a:p>
            <a:pPr marL="457200" lvl="1" indent="457200"/>
            <a:r>
              <a:rPr lang="ru-RU" altLang="en-US" sz="3200" b="1" dirty="0" smtClean="0">
                <a:latin typeface="Times New Roman" panose="02020603050405020304" charset="0"/>
                <a:ea typeface="SimSun" panose="02010600030101010101" pitchFamily="2" charset="-122"/>
              </a:rPr>
              <a:t>за </a:t>
            </a:r>
            <a:r>
              <a:rPr lang="en-US" sz="3200" b="1" dirty="0" smtClean="0">
                <a:latin typeface="Times New Roman" panose="02020603050405020304" charset="0"/>
                <a:ea typeface="SimSun" panose="02010600030101010101" pitchFamily="2" charset="-122"/>
              </a:rPr>
              <a:t> </a:t>
            </a:r>
            <a:r>
              <a:rPr lang="ru-RU" altLang="en-US" sz="3200" b="1" dirty="0">
                <a:latin typeface="Times New Roman" panose="02020603050405020304" charset="0"/>
                <a:ea typeface="SimSun" panose="02010600030101010101" pitchFamily="2" charset="-122"/>
              </a:rPr>
              <a:t>1 квартал 2024 года - 52, 7 млн. </a:t>
            </a:r>
            <a:r>
              <a:rPr lang="ru-RU" altLang="en-US" sz="3200" b="1" dirty="0" smtClean="0">
                <a:latin typeface="Times New Roman" panose="02020603050405020304" charset="0"/>
                <a:ea typeface="SimSun" panose="02010600030101010101" pitchFamily="2" charset="-122"/>
              </a:rPr>
              <a:t>руб.</a:t>
            </a:r>
            <a:endParaRPr lang="ru-RU" altLang="en-US" sz="3200" b="1" dirty="0">
              <a:latin typeface="Times New Roman" panose="0202060305040502030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9854449"/>
              </p:ext>
            </p:extLst>
          </p:nvPr>
        </p:nvGraphicFramePr>
        <p:xfrm>
          <a:off x="28113" y="213734"/>
          <a:ext cx="9144000" cy="6644266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3758152"/>
                <a:gridCol w="1121790"/>
                <a:gridCol w="980387"/>
                <a:gridCol w="1084082"/>
                <a:gridCol w="1143786"/>
                <a:gridCol w="1055803"/>
              </a:tblGrid>
              <a:tr h="5486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Наименование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Общий план продаж на 2023 год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Количество билетов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Фактическое выполнение плана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% Выполнения плана в 2023 году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% Выполнения плана в 2022 году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70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АУК УР «Государственный национальный театр Удмуртской Республики»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5 000 000,00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12 412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6 917 245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138,34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127,45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4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АУК УР «Государственный русский драматический театр Удмуртии»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12 000 000,00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19 467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15 258 377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127,15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128,2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70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АУК УР «Концертное объединение «Удмуртская государственная филармония»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5 000 000,00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9 434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4 997 621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99,95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80,27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70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БУК УР «Национальный музей Удмуртской Республики имени Кузебая Герда»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2 000 000,00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5 191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1 719 540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85,98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54,4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4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БУК УР «Удмуртский республиканский музей изобразительных искусств»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1 000 000,00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2 873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833 600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83,36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50,85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4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ГБУК «Государственный театр оперы и балета имени П.И. Чайковского»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12 000 000,00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10 413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8 847 530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73,73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59,79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37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АУК УР «Государственный театр кукол Удмуртской Республики»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1 500 000,00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2 422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1 092 975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72,87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26,65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23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БУК «Историко-культурный музей-заповедник Удмуртской Республики «</a:t>
                      </a:r>
                      <a:r>
                        <a:rPr lang="ru-RU" sz="900" u="none" strike="noStrike" dirty="0" err="1">
                          <a:effectLst/>
                          <a:latin typeface="Arial Black" panose="020B0A04020102020204" pitchFamily="34" charset="0"/>
                        </a:rPr>
                        <a:t>Иднакар</a:t>
                      </a:r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» </a:t>
                      </a:r>
                      <a:r>
                        <a:rPr lang="ru-RU" sz="900" u="none" strike="noStrike" dirty="0" err="1">
                          <a:effectLst/>
                          <a:latin typeface="Arial Black" panose="020B0A04020102020204" pitchFamily="34" charset="0"/>
                        </a:rPr>
                        <a:t>им.М.Г</a:t>
                      </a:r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. Ивановой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1 500 000,00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1 567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1 029 350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68,62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51,43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БУК и ДО УР «Музейно-выставочный комплекс стрелкового оружия имени М. Т. Калашникова»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3 000 000,00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6 931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1 746 800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58,23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21,52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70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БУК УР "Государственный мемориально-архитектурный комплекс "Музей-усадьба П.И. Чайковского"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3 000 000,00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3 680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1 447 110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48,24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46,1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4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АУК УР "Национальная библиотека Удмуртской Республики"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1 000 000,00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1 844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405 320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40,53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13,91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АУК УР «Республиканский дом народного творчества»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2 000 000,00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2 234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747 980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37,40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10,82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70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АУК «Удмуртский государственный театр фольклорной песни и танца «Айкай»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1 500 000,00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1 042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482 800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32,19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17,73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4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БУК УР «Архитектурно-этнографический музей-заповедник «Лудорвай»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2 000 000,00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1 319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325 250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16,26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11,63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70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АУК УР «Национальный центр декоративно-прикладного искусства и ремесел»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1 500 000,00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1 400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Arial Black" panose="020B0A04020102020204" pitchFamily="34" charset="0"/>
                        </a:rPr>
                        <a:t>0,09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Arial Black" panose="020B0A04020102020204" pitchFamily="34" charset="0"/>
                        </a:rPr>
                        <a:t>14,27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777" marR="6777" marT="67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762" name="Замещающее содержимое 11776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33059"/>
              </p:ext>
            </p:extLst>
          </p:nvPr>
        </p:nvGraphicFramePr>
        <p:xfrm>
          <a:off x="0" y="143681"/>
          <a:ext cx="9144000" cy="6766917"/>
        </p:xfrm>
        <a:graphic>
          <a:graphicData uri="http://schemas.openxmlformats.org/drawingml/2006/table">
            <a:tbl>
              <a:tblPr/>
              <a:tblGrid>
                <a:gridCol w="1930400"/>
                <a:gridCol w="1724025"/>
                <a:gridCol w="1341438"/>
                <a:gridCol w="1470025"/>
                <a:gridCol w="1311275"/>
                <a:gridCol w="1366837"/>
              </a:tblGrid>
              <a:tr h="54868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Наименование города/района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Общий план продаж на 2023 год (в руб.)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Количество проданных билетов на 31.12.2023 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Фактическое выполение плана на 31.12.2023 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% Выполнения плана в 2023 году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% Выполнения плана в 2022 году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6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Шарканский район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1 704 000,00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4196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2 479 197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145,49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28,6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Красногорский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778 000,00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3 825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1 054 010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135,48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95,6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6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г. Можга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3 749 000,00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23 017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4 825 870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128,72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81,7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Алнашский район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2 053 000,00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9 559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2 446 666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119,18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14,7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Можгинский район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2 099 000,00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6 512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2 322 974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110,67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99,92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6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Граховский район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731 000,00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3438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758 240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103,73</a:t>
                      </a:r>
                      <a:endParaRPr lang="ru-RU" altLang="en-US" sz="900" b="1" dirty="0">
                        <a:solidFill>
                          <a:srgbClr val="C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69,49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Сюмсинский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1 062 000,00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4835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845 917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79,65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8,8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6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Глазовский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1 165 000,00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2 634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837 510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71,89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24,69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Селтинский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988 000,00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3 016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612 520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62,00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21,8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6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Каракулинский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1 070 000,00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3 361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641 656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59,97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0,11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Игринский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3 373 000,00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9 523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1 934 690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57,36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17,5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Камбарский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926 000,00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1712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464 045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50,11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32,2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6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Юкаменский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878 000,00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2 884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439 340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50,04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18,5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Киясовский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806 000,00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1683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396 450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49,19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5,74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6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Сарапульский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2 441 000,00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5 069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1 116 960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45,76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3,5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г. Воткинск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11 176 000,00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15 721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5 042 164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45,12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28,9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6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г. Сарапул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8 541 000,00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15 911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3 699 940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43,32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37,7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Ярский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1 271 000,00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3 097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544 528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42,84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0,91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Кизнерский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1 703 000,00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4 258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692 190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40,65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16,7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6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Дебесский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1 311 000,00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3 067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532 852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40,64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9,6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Увинский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3 978 000,00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7 897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1 473 570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37,04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14,4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6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Воткинский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2 351 000,00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4 129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838 440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35,66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22,7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г. Глазов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10 735 000,00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12 348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3 692 674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34,40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11,79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Якшур-Бодьинский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1 966 000,00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2 970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573 460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29,17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4,12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6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Балезинский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2 172 000,00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5 051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591 900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27,25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3,3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Кезский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1 788 000,00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2 734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418 857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23,43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3,16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6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Завьяловский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6 765 000,00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3 847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981 850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14,51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5,48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Вавожский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1 467 000,00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1 133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199 840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13,62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1,2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6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г. Ижевск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32 500 000,00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16 568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3 479 560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10,71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6,55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79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Малопургинский район</a:t>
                      </a:r>
                      <a:endParaRPr lang="ru-RU" altLang="en-US" sz="900" b="1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2 183 000,00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1600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232 202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b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10,64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b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Arial Black" panose="020B0A04020102020204" pitchFamily="34" charset="0"/>
                        </a:rPr>
                        <a:t>0,17</a:t>
                      </a:r>
                      <a:endParaRPr lang="ru-RU" altLang="en-US" sz="900" dirty="0">
                        <a:solidFill>
                          <a:srgbClr val="00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952" marR="6952" marT="6952" marB="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/>
          <p:nvPr/>
        </p:nvGraphicFramePr>
        <p:xfrm>
          <a:off x="241935" y="349885"/>
          <a:ext cx="8743315" cy="63754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208905"/>
                <a:gridCol w="1200150"/>
                <a:gridCol w="1209040"/>
                <a:gridCol w="1125220"/>
              </a:tblGrid>
              <a:tr h="64833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Наименование 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Общий план продаж на 2024 год 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Фактическое выполнение плана на 30.04.2024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% Выполненного плана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0289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БУК УР «Национальный музей Удмуртской Республики имени Кузебая Герда»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2000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1669500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83,48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0353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АУК УР «Концертное объединение «Удмуртская государственная филармония»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5000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3330755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66,62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0353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АУК УР «Государственный национальный театр Удмуртской Республики»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5000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3102320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62,05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0289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АУК УР «Государственный русский драматический театр Удмуртии»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12000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7132 398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59,44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0353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БУК УР «Удмуртский республиканский музей изобразительных искусств»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1000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462150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46,22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0289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КУК УР "Республиканская библиотека для детей и юношества"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79500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39,75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0353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ГБУК «Государственный театр оперы и балета имени П.И. Чайковского»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12000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3943400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32,86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9497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БУК УР "Государственный мемориально-архитектурный комплекс "Музей-усадьба П.И. Чайковского"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3000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798300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26,61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0416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АУК УР «Республиканский дом народного творчества»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2000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472350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23,62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0289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АУК УР «Государственный театр кукол Удмуртской Республики»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1500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347620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23,17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0353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БУК и ДО УР «Музейно-выставочный комплекс стрелкового оружия имени М. Т. Калашникова»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3000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670 220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22,34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0353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АУК УР "Национальная библиотека Удмуртской Республики"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1000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204400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20,44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0289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АУК «Удмуртский государственный театр фольклорной песни и танца «Айкай»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1500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187300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12,49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0353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БУК «Историко-культурный музей-заповедник Удмуртской Республики «Иднакар» им.М.Г. Ивановой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1500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67090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4,47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0289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БУК УР «Архитектурно-этнографический музей-заповедник «Лудорвай»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2000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79650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3,98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0353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АУК УР «Национальный центр декоративно-прикладного искусства и ремесел»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1500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15980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1,07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30353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КПОУ УР "Удмуртский республиканский колледж культуры"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500 000,00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18859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КПОУ УР "Республиканский музыкальный колледж"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500 000,00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18796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КУДО УР "Республиканская детская школа искусств"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200 000,00 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/>
          <p:nvPr/>
        </p:nvGraphicFramePr>
        <p:xfrm>
          <a:off x="316865" y="117475"/>
          <a:ext cx="8681720" cy="667893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710815"/>
                <a:gridCol w="2470150"/>
                <a:gridCol w="1962150"/>
                <a:gridCol w="1538605"/>
              </a:tblGrid>
              <a:tr h="56705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Наименование города/района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Общий план продаж на 2024 год (в руб.)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Фактическое выполение плана на 30.04.24 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% Выполнения плана 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</a:tr>
              <a:tr h="19240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Алнашский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2053 000,00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1806 150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87,98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30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Шарканский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1704 000,00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928 520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54,49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30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г. Можга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3749 000,00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2037 890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54,36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30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Сюмсинский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1062 000,00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415 600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39,13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30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Красногорский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778 000,00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302 660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38,90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240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Каракулинский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1070 000,00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360 970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33,74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30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Граховский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731 000,00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233 120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31,89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30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Камбарский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926 000,00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293 695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31,72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558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Глазовский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1165 000,00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364 740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31,31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30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Можгинский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2099 000,00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557 800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26,57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558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Воткинский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2351 000,00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622 730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26,49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30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Селтинский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988 000,00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253 770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25,69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30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Балезинский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2172 000,00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539 950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24,86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240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Дебесский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1311 000,00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325 370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24,82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30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Кизнерский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1703 000,00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418 930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24,60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30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Сарапульский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2441 000,00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597 570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24,48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240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Игринский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3373 000,00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752 540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22,31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367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Ярский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1271 000,00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271 839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21,39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240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Киясовский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806 000,00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151 930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18,85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240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Кезский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1788 000,00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335 050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18,74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367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Вавожский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1467 000,00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263 750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17,98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240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г. Сарапул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8541 000,00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1335 310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15,63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31813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Якшур-Бодьинский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1966 000,00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304 500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15,49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240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Увинский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3978 000,00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603 570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15,17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30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Юкаменский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878 000,00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119 720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13,64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30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г. Глазов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10735 000,00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1114 300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10,38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3175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Малопургинский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2183 000,00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216 850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9,93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240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г. Воткинск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11176 000,00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1053 800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9,43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367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Завьяловский район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6765 000,00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603 620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8,92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  <a:tr h="19240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г. Ижевск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25000 000,00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1738 100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>
                          <a:latin typeface="Arial Black" panose="020B0A04020102020204" pitchFamily="34" charset="0"/>
                          <a:cs typeface="Arial Black" panose="020B0A04020102020204" pitchFamily="34" charset="0"/>
                        </a:rPr>
                        <a:t>6,95</a:t>
                      </a:r>
                      <a:endParaRPr lang="en-US" altLang="en-US" sz="900">
                        <a:latin typeface="Arial Black" panose="020B0A04020102020204" pitchFamily="34" charset="0"/>
                        <a:cs typeface="Arial Black" panose="020B0A04020102020204" pitchFamily="34" charset="0"/>
                      </a:endParaRPr>
                    </a:p>
                  </a:txBody>
                  <a:tcPr marL="12700" marR="12700" marT="1270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784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"/>
          <p:cNvSpPr/>
          <p:nvPr/>
        </p:nvSpPr>
        <p:spPr>
          <a:xfrm>
            <a:off x="3175" y="3175"/>
            <a:ext cx="9147175" cy="6862763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lIns="0" tIns="0" rIns="0" bIns="0" anchor="ctr"/>
          <a:lstStyle/>
          <a:p>
            <a:pPr marL="0" marR="0" lvl="0" indent="0" algn="l" defTabSz="7677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sz="13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Arial Black" panose="020B0A04020102020204" pitchFamily="34" charset="0"/>
              <a:sym typeface="Helvetica Neue Medium"/>
            </a:endParaRPr>
          </a:p>
        </p:txBody>
      </p:sp>
      <p:sp>
        <p:nvSpPr>
          <p:cNvPr id="121859" name="TextBox 16"/>
          <p:cNvSpPr txBox="1"/>
          <p:nvPr/>
        </p:nvSpPr>
        <p:spPr>
          <a:xfrm>
            <a:off x="4329113" y="1830388"/>
            <a:ext cx="4645025" cy="487362"/>
          </a:xfrm>
          <a:prstGeom prst="rect">
            <a:avLst/>
          </a:prstGeom>
          <a:noFill/>
          <a:ln w="9525">
            <a:noFill/>
          </a:ln>
        </p:spPr>
        <p:txBody>
          <a:bodyPr lIns="38403" tIns="19201" rIns="38403" bIns="19201">
            <a:spAutoFit/>
          </a:bodyPr>
          <a:lstStyle/>
          <a:p>
            <a:pPr defTabSz="767080">
              <a:lnSpc>
                <a:spcPct val="73000"/>
              </a:lnSpc>
            </a:pPr>
            <a:r>
              <a:rPr sz="4000" dirty="0">
                <a:solidFill>
                  <a:srgbClr val="000000"/>
                </a:solidFill>
                <a:latin typeface="RF Rufo Black"/>
                <a:cs typeface="Arial" panose="020B0604020202020204" pitchFamily="34" charset="0"/>
              </a:rPr>
              <a:t>Владимир Соловьев</a:t>
            </a:r>
            <a:endParaRPr sz="4000" dirty="0">
              <a:solidFill>
                <a:srgbClr val="000000"/>
              </a:solidFill>
              <a:latin typeface="RF Rufo Black"/>
              <a:ea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329113" y="2684463"/>
            <a:ext cx="4032250" cy="668338"/>
          </a:xfrm>
          <a:prstGeom prst="rect">
            <a:avLst/>
          </a:prstGeom>
        </p:spPr>
        <p:txBody>
          <a:bodyPr lIns="38403" tIns="19201" rIns="38403" bIns="19201">
            <a:spAutoFit/>
          </a:bodyPr>
          <a:lstStyle/>
          <a:p>
            <a:pPr marL="0" marR="0" lvl="0" indent="0" algn="l" defTabSz="7677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40"/>
              </a:spcAft>
              <a:buClrTx/>
              <a:buSzTx/>
              <a:buFontTx/>
              <a:buNone/>
              <a:defRPr/>
            </a:pPr>
            <a: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useo Sans Cyrl 300" panose="02000000000000000000" pitchFamily="2" charset="-52"/>
                <a:ea typeface="PT Root UI" pitchFamily="34" charset="-52"/>
                <a:cs typeface="+mn-cs"/>
              </a:rPr>
              <a:t>Министр культуры </a:t>
            </a:r>
          </a:p>
          <a:p>
            <a:pPr marL="0" marR="0" lvl="0" indent="0" algn="l" defTabSz="7677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40"/>
              </a:spcAft>
              <a:buClrTx/>
              <a:buSzTx/>
              <a:buFontTx/>
              <a:buNone/>
              <a:defRPr/>
            </a:pPr>
            <a: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useo Sans Cyrl 300" panose="02000000000000000000" pitchFamily="2" charset="-52"/>
                <a:ea typeface="PT Root UI" pitchFamily="34" charset="-52"/>
                <a:cs typeface="+mn-cs"/>
              </a:rPr>
              <a:t>Удмуртской Республики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329113" y="3441700"/>
            <a:ext cx="4032250" cy="936625"/>
          </a:xfrm>
          <a:prstGeom prst="rect">
            <a:avLst/>
          </a:prstGeom>
        </p:spPr>
        <p:txBody>
          <a:bodyPr lIns="38403" tIns="19201" rIns="38403" bIns="19201">
            <a:spAutoFit/>
          </a:bodyPr>
          <a:lstStyle/>
          <a:p>
            <a:pPr marL="0" marR="0" lvl="0" indent="0" algn="l" defTabSz="7677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15"/>
              </a:spcAft>
              <a:buClrTx/>
              <a:buSzTx/>
              <a:buFontTx/>
              <a:buNone/>
              <a:defRPr/>
            </a:pPr>
            <a: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useo Sans Cyrl 700" panose="02000000000000000000" pitchFamily="50" charset="-52"/>
                <a:ea typeface="PT Root UI" pitchFamily="34" charset="-52"/>
                <a:cs typeface="+mn-cs"/>
              </a:rPr>
              <a:t>Телефон 8 (3412) 572-075</a:t>
            </a:r>
          </a:p>
          <a:p>
            <a:pPr marL="0" marR="0" lvl="0" indent="0" algn="l" defTabSz="7677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15"/>
              </a:spcAft>
              <a:buClrTx/>
              <a:buSzTx/>
              <a:buFontTx/>
              <a:buNone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useo Sans Cyrl 700" panose="02000000000000000000" pitchFamily="50" charset="-52"/>
                <a:ea typeface="PT Root UI" pitchFamily="34" charset="-52"/>
                <a:cs typeface="+mn-cs"/>
              </a:rPr>
              <a:t>mincult_ur@mk.udmr.ru</a:t>
            </a:r>
            <a:endParaRPr kumimoji="0" lang="ru-RU" sz="1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useo Sans Cyrl 700" panose="02000000000000000000" pitchFamily="50" charset="-52"/>
              <a:ea typeface="PT Root UI" pitchFamily="34" charset="-52"/>
              <a:cs typeface="+mn-cs"/>
            </a:endParaRPr>
          </a:p>
          <a:p>
            <a:pPr marL="0" marR="0" lvl="0" indent="0" algn="l" defTabSz="7677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15"/>
              </a:spcAft>
              <a:buClrTx/>
              <a:buSzTx/>
              <a:buFontTx/>
              <a:buNone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useo Sans Cyrl 700" panose="02000000000000000000" pitchFamily="50" charset="-52"/>
                <a:ea typeface="PT Root UI" pitchFamily="34" charset="-52"/>
                <a:cs typeface="+mn-cs"/>
              </a:rPr>
              <a:t>https://minkultura.udmurt.ru/</a:t>
            </a:r>
            <a:endParaRPr kumimoji="0" lang="ru-RU" sz="1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useo Sans Cyrl 700" panose="02000000000000000000" pitchFamily="50" charset="-52"/>
              <a:ea typeface="PT Root UI" pitchFamily="34" charset="-52"/>
              <a:cs typeface="+mn-cs"/>
            </a:endParaRPr>
          </a:p>
        </p:txBody>
      </p:sp>
      <p:pic>
        <p:nvPicPr>
          <p:cNvPr id="121862" name="Picture 2" descr="C:\Users\User\Documents\My Received Files\Иван Андреевич\QR-Соловьев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963" y="1700213"/>
            <a:ext cx="2420937" cy="284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AFAFA"/>
      </a:accent1>
      <a:accent2>
        <a:srgbClr val="676A7B"/>
      </a:accent2>
      <a:accent3>
        <a:srgbClr val="2A2E4B"/>
      </a:accent3>
      <a:accent4>
        <a:srgbClr val="E82C4C"/>
      </a:accent4>
      <a:accent5>
        <a:srgbClr val="FAFAFA"/>
      </a:accent5>
      <a:accent6>
        <a:srgbClr val="FAFAFA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1345</Words>
  <Application>Microsoft Office PowerPoint</Application>
  <PresentationFormat>Экран (4:3)</PresentationFormat>
  <Paragraphs>505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4_Тема Office</vt:lpstr>
      <vt:lpstr>О реализации программы  «Пушкинская карта»  в Удмуртской Республике  </vt:lpstr>
      <vt:lpstr> О реализации программы «Пушкинская карта» в Удмуртской Республике</vt:lpstr>
      <vt:lpstr>О реализации программы «Пушкинская карта» в Удмуртской Республике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итогах работы Министерства культуры Удмуртской Республики, подведомственных учреждений, управлений (отделов) культуры администраций муниципальных районов и городских округов в 2023 году и основных направлениях деятельности на 2024 год</dc:title>
  <dc:creator>Закирова Гульнара Муллаяновна</dc:creator>
  <cp:lastModifiedBy>Закирова Гульнара Муллаяновна</cp:lastModifiedBy>
  <cp:revision>98</cp:revision>
  <dcterms:created xsi:type="dcterms:W3CDTF">2024-02-19T05:47:01Z</dcterms:created>
  <dcterms:modified xsi:type="dcterms:W3CDTF">2024-05-15T07:44:03Z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99FABA92D44D4032B4F1AE4BB1A7E801_12</vt:lpwstr>
  </property>
  <property fmtid="{D5CDD505-2E9C-101B-9397-08002B2CF9AE}" pid="3" name="KSOProductBuildVer">
    <vt:lpwstr>1049-12.2.0.16909</vt:lpwstr>
  </property>
</Properties>
</file>